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327" r:id="rId2"/>
    <p:sldId id="328" r:id="rId3"/>
    <p:sldId id="329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D6CDE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FINAL TASK :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SPEAKING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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You’re visiting London with your family.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You’re sending a voice </a:t>
            </a:r>
            <a:r>
              <a:rPr kumimoji="0" lang="en-GB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message to your </a:t>
            </a:r>
            <a:r>
              <a:rPr kumimoji="0" lang="en-GB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bestie</a:t>
            </a:r>
            <a:r>
              <a:rPr kumimoji="0" lang="en-GB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. You’re telling him / her your plans.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85918" y="2857496"/>
            <a:ext cx="513794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à"/>
              <a:tabLst/>
            </a:pP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Complete your schedule.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à"/>
              <a:tabLst/>
            </a:pP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Justify your choices.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</a:t>
            </a: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Record your voice message</a:t>
            </a: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14282" y="357166"/>
          <a:ext cx="8786874" cy="5143496"/>
        </p:xfrm>
        <a:graphic>
          <a:graphicData uri="http://schemas.openxmlformats.org/drawingml/2006/table">
            <a:tbl>
              <a:tblPr/>
              <a:tblGrid>
                <a:gridCol w="4393437"/>
                <a:gridCol w="4393437"/>
              </a:tblGrid>
              <a:tr h="5878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 b="1" dirty="0">
                          <a:latin typeface="Comic Sans MS"/>
                          <a:ea typeface="Times New Roman"/>
                          <a:cs typeface="Arial"/>
                        </a:rPr>
                        <a:t>Saturday </a:t>
                      </a:r>
                      <a:endParaRPr lang="fr-F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34" marR="60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 b="1" dirty="0">
                          <a:latin typeface="Comic Sans MS"/>
                          <a:ea typeface="Times New Roman"/>
                          <a:cs typeface="Arial"/>
                        </a:rPr>
                        <a:t>Sunday</a:t>
                      </a:r>
                      <a:endParaRPr lang="fr-F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34" marR="60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800">
                          <a:latin typeface="Comic Sans MS"/>
                          <a:ea typeface="Times New Roman"/>
                          <a:cs typeface="Arial"/>
                        </a:rPr>
                        <a:t>Morning:</a:t>
                      </a:r>
                      <a:endParaRPr lang="fr-FR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34" marR="60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800" dirty="0">
                          <a:latin typeface="Comic Sans MS"/>
                          <a:ea typeface="Times New Roman"/>
                          <a:cs typeface="Arial"/>
                        </a:rPr>
                        <a:t>Morning:</a:t>
                      </a:r>
                      <a:endParaRPr lang="fr-F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34" marR="60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8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800">
                          <a:latin typeface="Comic Sans MS"/>
                          <a:ea typeface="Times New Roman"/>
                          <a:cs typeface="Arial"/>
                        </a:rPr>
                        <a:t>Afternoon:</a:t>
                      </a:r>
                      <a:endParaRPr lang="fr-FR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34" marR="60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800" dirty="0">
                          <a:latin typeface="Comic Sans MS"/>
                          <a:ea typeface="Times New Roman"/>
                          <a:cs typeface="Arial"/>
                        </a:rPr>
                        <a:t>Afternoon:</a:t>
                      </a:r>
                      <a:endParaRPr lang="fr-F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34" marR="60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" y="0"/>
          <a:ext cx="9143996" cy="6872441"/>
        </p:xfrm>
        <a:graphic>
          <a:graphicData uri="http://schemas.openxmlformats.org/drawingml/2006/table">
            <a:tbl>
              <a:tblPr/>
              <a:tblGrid>
                <a:gridCol w="857222"/>
                <a:gridCol w="2214578"/>
                <a:gridCol w="1785950"/>
                <a:gridCol w="2143140"/>
                <a:gridCol w="2143106"/>
              </a:tblGrid>
              <a:tr h="3609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Arial"/>
                          <a:ea typeface="Calibri"/>
                          <a:cs typeface="Times New Roman"/>
                        </a:rPr>
                        <a:t>PRODUCTION ORALE EN CONTINU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Arial"/>
                          <a:ea typeface="Calibri"/>
                          <a:cs typeface="Times New Roman"/>
                        </a:rPr>
                        <a:t>MAITRISE LEXICALE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Arial"/>
                          <a:ea typeface="Calibri"/>
                          <a:cs typeface="Times New Roman"/>
                        </a:rPr>
                        <a:t>MAITRISE GRAMMATICALE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Arial"/>
                          <a:ea typeface="Calibri"/>
                          <a:cs typeface="Times New Roman"/>
                        </a:rPr>
                        <a:t>MAITRISE PHONOLOGIQUE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4264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Arial"/>
                          <a:ea typeface="Calibri"/>
                          <a:cs typeface="Times New Roman"/>
                        </a:rPr>
                        <a:t>A2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Arial"/>
                          <a:ea typeface="Calibri"/>
                          <a:cs typeface="Times New Roman"/>
                        </a:rPr>
                        <a:t>Je peux décrire mon environnement quotidien en termes plus élaborés et dans le détail.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Arial"/>
                          <a:ea typeface="Calibri"/>
                          <a:cs typeface="Times New Roman"/>
                        </a:rPr>
                        <a:t>Je possède un vocabulaire riche et varié pour communiquer sur des sujets familiers.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>
                          <a:latin typeface="Arial"/>
                          <a:ea typeface="Calibri"/>
                          <a:cs typeface="Times New Roman"/>
                        </a:rPr>
                        <a:t>Je peux utiliser des structures simples correctement. J’utilise des mots de liaison et fais des phrases complexes. Je commets peu d’erreurs qui ne gênent pas la compréhension.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>
                          <a:latin typeface="Arial"/>
                          <a:ea typeface="Calibri"/>
                          <a:cs typeface="Times New Roman"/>
                        </a:rPr>
                        <a:t>Ma prononciation est suffisamment claire pour être comprise. La prononciation des mots familiers est claire. Une forte influence de la langue maternelle qui ne gêne pas la compréhension.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47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3791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Arial"/>
                          <a:ea typeface="Calibri"/>
                          <a:cs typeface="Times New Roman"/>
                        </a:rPr>
                        <a:t>A1+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Arial"/>
                          <a:ea typeface="Calibri"/>
                          <a:cs typeface="Times New Roman"/>
                        </a:rPr>
                        <a:t>Je peux décrire mon environnement quotidien en termes simples.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Arial"/>
                          <a:ea typeface="Calibri"/>
                          <a:cs typeface="Times New Roman"/>
                        </a:rPr>
                        <a:t>Je possède un vocabulaire suffisant pour communiquer sur des sujets familiers.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>
                          <a:latin typeface="Arial"/>
                          <a:ea typeface="Calibri"/>
                          <a:cs typeface="Times New Roman"/>
                        </a:rPr>
                        <a:t>Je peux utiliser des structures simples correctement mais je commets encore des erreurs qui ne gênent pas la compréhension.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>
                          <a:latin typeface="Arial"/>
                          <a:ea typeface="Calibri"/>
                          <a:cs typeface="Times New Roman"/>
                        </a:rPr>
                        <a:t>Je peux me faire comprendre avec </a:t>
                      </a:r>
                      <a:r>
                        <a:rPr lang="fr-FR" sz="1200" b="1">
                          <a:latin typeface="Arial"/>
                          <a:ea typeface="Calibri"/>
                          <a:cs typeface="Times New Roman"/>
                        </a:rPr>
                        <a:t>un nombre limité</a:t>
                      </a:r>
                      <a:r>
                        <a:rPr lang="fr-FR" sz="1200">
                          <a:latin typeface="Arial"/>
                          <a:ea typeface="Calibri"/>
                          <a:cs typeface="Times New Roman"/>
                        </a:rPr>
                        <a:t> d’expressions et de mots mémorisés. L’interlocuteur doit faire un effort pour me comprendre.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47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Arial"/>
                          <a:ea typeface="Calibri"/>
                          <a:cs typeface="Times New Roman"/>
                        </a:rPr>
                        <a:t>4-3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Arial"/>
                          <a:ea typeface="Calibri"/>
                          <a:cs typeface="Times New Roman"/>
                        </a:rPr>
                        <a:t>4-3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Arial"/>
                          <a:ea typeface="Calibri"/>
                          <a:cs typeface="Times New Roman"/>
                        </a:rPr>
                        <a:t>4-3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Arial"/>
                          <a:ea typeface="Calibri"/>
                          <a:cs typeface="Times New Roman"/>
                        </a:rPr>
                        <a:t>4-3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4264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Arial"/>
                          <a:ea typeface="Calibri"/>
                          <a:cs typeface="Times New Roman"/>
                        </a:rPr>
                        <a:t>A1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>
                          <a:latin typeface="Arial"/>
                          <a:ea typeface="Calibri"/>
                          <a:cs typeface="Times New Roman"/>
                        </a:rPr>
                        <a:t>Je peux décrire les aspects simples de ma vie quotidienne en utilisant une suite de phrases simples, des mots et des expressions simples.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Arial"/>
                          <a:ea typeface="Calibri"/>
                          <a:cs typeface="Times New Roman"/>
                        </a:rPr>
                        <a:t>Je possède un répertoire élémentaire de mots et d’expressions relatifs à des sujets familiers.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Arial"/>
                          <a:ea typeface="Calibri"/>
                          <a:cs typeface="Times New Roman"/>
                        </a:rPr>
                        <a:t>J’ai un contrôle limité de structures syntaxiques et de formes grammaticales simples. Je commets des erreurs qui gênent la compréhension.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>
                          <a:latin typeface="Arial"/>
                          <a:ea typeface="Calibri"/>
                          <a:cs typeface="Times New Roman"/>
                        </a:rPr>
                        <a:t>Je peux me faire comprendre avec </a:t>
                      </a:r>
                      <a:r>
                        <a:rPr lang="fr-FR" sz="1200" b="1">
                          <a:latin typeface="Arial"/>
                          <a:ea typeface="Calibri"/>
                          <a:cs typeface="Times New Roman"/>
                        </a:rPr>
                        <a:t>un nombre très limité</a:t>
                      </a:r>
                      <a:r>
                        <a:rPr lang="fr-FR" sz="1200">
                          <a:latin typeface="Arial"/>
                          <a:ea typeface="Calibri"/>
                          <a:cs typeface="Times New Roman"/>
                        </a:rPr>
                        <a:t> d’expressions et de mots mémorisés. L’interlocuteur doit proposer de l’aide pour que mes paroles soient intelligibles.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47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284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Arial"/>
                          <a:ea typeface="Calibri"/>
                          <a:cs typeface="Times New Roman"/>
                        </a:rPr>
                        <a:t>Pré A1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>
                          <a:latin typeface="Arial"/>
                          <a:ea typeface="Calibri"/>
                          <a:cs typeface="Times New Roman"/>
                        </a:rPr>
                        <a:t>Je peux parler de moi en utilisant des mots et des expressions toutes faites.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>
                          <a:latin typeface="Arial"/>
                          <a:ea typeface="Calibri"/>
                          <a:cs typeface="Times New Roman"/>
                        </a:rPr>
                        <a:t>Je possède un répertoire élémentaire de mots isolés.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Arial"/>
                          <a:ea typeface="Calibri"/>
                          <a:cs typeface="Times New Roman"/>
                        </a:rPr>
                        <a:t>Je peux utiliser des mots simples dans des phrases courtes.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Arial"/>
                          <a:ea typeface="Calibri"/>
                          <a:cs typeface="Times New Roman"/>
                        </a:rPr>
                        <a:t>Je peux prononcer quelques mots isolés. L’interlocuteur doit proposer de l’aide pour que mes paroles soient intelligibles.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47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26" marR="48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</TotalTime>
  <Words>358</Words>
  <PresentationFormat>Affichage à l'écran (4:3)</PresentationFormat>
  <Paragraphs>55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DELL</dc:creator>
  <cp:lastModifiedBy>DELL</cp:lastModifiedBy>
  <cp:revision>135</cp:revision>
  <dcterms:created xsi:type="dcterms:W3CDTF">2026-02-12T13:28:21Z</dcterms:created>
  <dcterms:modified xsi:type="dcterms:W3CDTF">2026-02-18T13:15:05Z</dcterms:modified>
</cp:coreProperties>
</file>