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313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D6CDE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18/02/2026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18/02/2026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18/02/2026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18/02/2026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18/02/2026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18/02/2026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18/02/2026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214290"/>
            <a:ext cx="86439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What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do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remember</a:t>
            </a:r>
            <a:r>
              <a:rPr lang="fr-FR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Billets pour le Musée d'histoire naturelle de Londres | Accès à l'exposi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2857500" cy="1600200"/>
          </a:xfrm>
          <a:prstGeom prst="rect">
            <a:avLst/>
          </a:prstGeom>
          <a:noFill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357430"/>
            <a:ext cx="2428892" cy="16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 descr="The London Dungeon - Discover.Lond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500042"/>
            <a:ext cx="2683803" cy="1785950"/>
          </a:xfrm>
          <a:prstGeom prst="rect">
            <a:avLst/>
          </a:prstGeom>
          <a:noFill/>
        </p:spPr>
      </p:pic>
      <p:pic>
        <p:nvPicPr>
          <p:cNvPr id="9223" name="Picture 7" descr="London Dungeon Prix (+ infos sur le musée de l'horreur de Londres  (horaires, tickets, avis, etc.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285992"/>
            <a:ext cx="1975262" cy="1314448"/>
          </a:xfrm>
          <a:prstGeom prst="rect">
            <a:avLst/>
          </a:prstGeom>
          <a:noFill/>
        </p:spPr>
      </p:pic>
      <p:pic>
        <p:nvPicPr>
          <p:cNvPr id="9225" name="Picture 9" descr="National Gallery — Wikipéd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429132"/>
            <a:ext cx="3500462" cy="1846523"/>
          </a:xfrm>
          <a:prstGeom prst="rect">
            <a:avLst/>
          </a:prstGeom>
          <a:noFill/>
        </p:spPr>
      </p:pic>
      <p:pic>
        <p:nvPicPr>
          <p:cNvPr id="9227" name="Picture 11" descr="About the museum - Sherlock Holmes Museu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4357694"/>
            <a:ext cx="3156136" cy="2100266"/>
          </a:xfrm>
          <a:prstGeom prst="rect">
            <a:avLst/>
          </a:prstGeom>
          <a:noFill/>
        </p:spPr>
      </p:pic>
      <p:cxnSp>
        <p:nvCxnSpPr>
          <p:cNvPr id="11" name="Connecteur droit 10"/>
          <p:cNvCxnSpPr/>
          <p:nvPr/>
        </p:nvCxnSpPr>
        <p:spPr>
          <a:xfrm rot="10800000" flipV="1">
            <a:off x="642910" y="4429132"/>
            <a:ext cx="3500462" cy="17859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42910" y="4429132"/>
            <a:ext cx="3500462" cy="17859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857356" y="0"/>
            <a:ext cx="44785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WEEKEND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LONDON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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Listen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find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information about the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museum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visiting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next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weekend.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313" y="1655763"/>
            <a:ext cx="6935787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6292533"/>
        </p:xfrm>
        <a:graphic>
          <a:graphicData uri="http://schemas.openxmlformats.org/drawingml/2006/table">
            <a:tbl>
              <a:tblPr/>
              <a:tblGrid>
                <a:gridCol w="2357422"/>
                <a:gridCol w="6786578"/>
              </a:tblGrid>
              <a:tr h="1110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latin typeface="Arial"/>
                          <a:ea typeface="Times New Roman"/>
                          <a:cs typeface="Times New Roman"/>
                        </a:rPr>
                        <a:t>Teenager’s</a:t>
                      </a:r>
                      <a:r>
                        <a:rPr lang="fr-FR" sz="2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>
                          <a:latin typeface="Arial"/>
                          <a:ea typeface="Times New Roman"/>
                          <a:cs typeface="Times New Roman"/>
                        </a:rPr>
                        <a:t>name</a:t>
                      </a:r>
                      <a:endParaRPr lang="fr-F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Times New Roman"/>
                          <a:cs typeface="Times New Roman"/>
                        </a:rPr>
                        <a:t>Notes</a:t>
                      </a:r>
                      <a:endParaRPr lang="fr-F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latin typeface="Arial"/>
                          <a:ea typeface="Times New Roman"/>
                          <a:cs typeface="Times New Roman"/>
                        </a:rPr>
                        <a:t>…………………</a:t>
                      </a:r>
                      <a:endParaRPr lang="fr-F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latin typeface="Arial"/>
                          <a:ea typeface="Times New Roman"/>
                          <a:cs typeface="Times New Roman"/>
                        </a:rPr>
                        <a:t>Personal</a:t>
                      </a:r>
                      <a:r>
                        <a:rPr lang="fr-FR" sz="2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>
                          <a:latin typeface="Arial"/>
                          <a:ea typeface="Times New Roman"/>
                          <a:cs typeface="Times New Roman"/>
                        </a:rPr>
                        <a:t>details</a:t>
                      </a:r>
                      <a:r>
                        <a:rPr lang="fr-FR" sz="24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fr-FR" sz="2400" dirty="0" smtClean="0"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fr-FR" sz="2400" dirty="0" err="1">
                          <a:latin typeface="Arial"/>
                          <a:ea typeface="Times New Roman"/>
                          <a:cs typeface="Times New Roman"/>
                        </a:rPr>
                        <a:t>museum</a:t>
                      </a:r>
                      <a:r>
                        <a:rPr lang="fr-FR" sz="24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fr-FR" sz="2400" dirty="0" smtClean="0"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latin typeface="Arial"/>
                          <a:ea typeface="Times New Roman"/>
                          <a:cs typeface="Times New Roman"/>
                        </a:rPr>
                        <a:t>…………………</a:t>
                      </a:r>
                      <a:endParaRPr lang="fr-F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latin typeface="Arial"/>
                          <a:ea typeface="Times New Roman"/>
                          <a:cs typeface="Times New Roman"/>
                        </a:rPr>
                        <a:t>Personal</a:t>
                      </a:r>
                      <a:r>
                        <a:rPr lang="fr-FR" sz="2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>
                          <a:latin typeface="Arial"/>
                          <a:ea typeface="Times New Roman"/>
                          <a:cs typeface="Times New Roman"/>
                        </a:rPr>
                        <a:t>details</a:t>
                      </a:r>
                      <a:r>
                        <a:rPr lang="fr-FR" sz="24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fr-FR" sz="2400" dirty="0" smtClean="0"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5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latin typeface="Arial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fr-FR" sz="2400" dirty="0" err="1">
                          <a:latin typeface="Arial"/>
                          <a:ea typeface="Times New Roman"/>
                          <a:cs typeface="Times New Roman"/>
                        </a:rPr>
                        <a:t>museum</a:t>
                      </a:r>
                      <a:r>
                        <a:rPr lang="fr-FR" sz="24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fr-FR" sz="2400" dirty="0" smtClean="0"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2000240"/>
            <a:ext cx="221454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ALEX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00298" y="1500174"/>
            <a:ext cx="4357686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fond of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detective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stories</a:t>
            </a: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lots of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mystery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books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home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00298" y="2714620"/>
            <a:ext cx="635795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learn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everything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about a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famous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detective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4786322"/>
            <a:ext cx="221454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JESSICA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00298" y="4286256"/>
            <a:ext cx="6357982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really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interested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in nature and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animals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428860" y="5500702"/>
            <a:ext cx="671514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see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huge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dinosaur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gallery</a:t>
            </a: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explore the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universe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0"/>
          <a:ext cx="9144000" cy="6089618"/>
        </p:xfrm>
        <a:graphic>
          <a:graphicData uri="http://schemas.openxmlformats.org/drawingml/2006/table">
            <a:tbl>
              <a:tblPr/>
              <a:tblGrid>
                <a:gridCol w="2357422"/>
                <a:gridCol w="6786578"/>
              </a:tblGrid>
              <a:tr h="1142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latin typeface="Arial"/>
                          <a:ea typeface="Times New Roman"/>
                          <a:cs typeface="Times New Roman"/>
                        </a:rPr>
                        <a:t>Teenager’s</a:t>
                      </a:r>
                      <a:r>
                        <a:rPr lang="fr-FR" sz="2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>
                          <a:latin typeface="Arial"/>
                          <a:ea typeface="Times New Roman"/>
                          <a:cs typeface="Times New Roman"/>
                        </a:rPr>
                        <a:t>name</a:t>
                      </a:r>
                      <a:endParaRPr lang="fr-F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Times New Roman"/>
                          <a:cs typeface="Times New Roman"/>
                        </a:rPr>
                        <a:t>Notes</a:t>
                      </a:r>
                      <a:endParaRPr lang="fr-F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latin typeface="Arial"/>
                          <a:ea typeface="Times New Roman"/>
                          <a:cs typeface="Times New Roman"/>
                        </a:rPr>
                        <a:t>…………………</a:t>
                      </a:r>
                      <a:endParaRPr lang="fr-F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latin typeface="Arial"/>
                          <a:ea typeface="Times New Roman"/>
                          <a:cs typeface="Times New Roman"/>
                        </a:rPr>
                        <a:t>Personal</a:t>
                      </a:r>
                      <a:r>
                        <a:rPr lang="fr-FR" sz="2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>
                          <a:latin typeface="Arial"/>
                          <a:ea typeface="Times New Roman"/>
                          <a:cs typeface="Times New Roman"/>
                        </a:rPr>
                        <a:t>details</a:t>
                      </a:r>
                      <a:r>
                        <a:rPr lang="fr-FR" sz="24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fr-FR" sz="2400" dirty="0" smtClean="0"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Arial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fr-FR" sz="2400" dirty="0" err="1" smtClean="0">
                          <a:latin typeface="Arial"/>
                          <a:ea typeface="Times New Roman"/>
                          <a:cs typeface="Times New Roman"/>
                        </a:rPr>
                        <a:t>museum</a:t>
                      </a:r>
                      <a:r>
                        <a:rPr lang="fr-FR" sz="24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fr-FR" sz="2400" dirty="0" smtClean="0"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latin typeface="Arial"/>
                          <a:ea typeface="Times New Roman"/>
                          <a:cs typeface="Times New Roman"/>
                        </a:rPr>
                        <a:t>…………………</a:t>
                      </a:r>
                      <a:endParaRPr lang="fr-F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latin typeface="Arial"/>
                          <a:ea typeface="Times New Roman"/>
                          <a:cs typeface="Times New Roman"/>
                        </a:rPr>
                        <a:t>Personal</a:t>
                      </a:r>
                      <a:r>
                        <a:rPr lang="fr-FR" sz="2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2400" dirty="0" err="1">
                          <a:latin typeface="Arial"/>
                          <a:ea typeface="Times New Roman"/>
                          <a:cs typeface="Times New Roman"/>
                        </a:rPr>
                        <a:t>details</a:t>
                      </a:r>
                      <a:r>
                        <a:rPr lang="fr-FR" sz="24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fr-FR" sz="2400" dirty="0" smtClean="0"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  <a:endParaRPr lang="fr-FR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latin typeface="Arial"/>
                          <a:ea typeface="Times New Roman"/>
                          <a:cs typeface="Times New Roman"/>
                        </a:rPr>
                        <a:t>The </a:t>
                      </a:r>
                      <a:r>
                        <a:rPr lang="fr-FR" sz="2400" dirty="0" err="1">
                          <a:latin typeface="Arial"/>
                          <a:ea typeface="Times New Roman"/>
                          <a:cs typeface="Times New Roman"/>
                        </a:rPr>
                        <a:t>museum</a:t>
                      </a:r>
                      <a:r>
                        <a:rPr lang="fr-FR" sz="24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fr-FR" sz="2400" dirty="0" smtClean="0"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2075" marR="62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0" y="2000240"/>
            <a:ext cx="221454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BRATT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57422" y="1785926"/>
            <a:ext cx="6500858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creative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person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He’s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art 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28860" y="2928934"/>
            <a:ext cx="671514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All the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paintings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museum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great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and a source of inspiration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0" y="4500570"/>
            <a:ext cx="221454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LINZY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428860" y="4286256"/>
            <a:ext cx="3429024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An art and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fashion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lover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428860" y="5500702"/>
            <a:ext cx="671514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There are lots of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extraordinary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clothes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jewels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Image 1" descr="Sherlock Holmes Museum — Wikipé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00108"/>
            <a:ext cx="2238659" cy="1695455"/>
          </a:xfrm>
          <a:prstGeom prst="rect">
            <a:avLst/>
          </a:prstGeom>
          <a:noFill/>
        </p:spPr>
      </p:pic>
      <p:pic>
        <p:nvPicPr>
          <p:cNvPr id="24579" name="Image 7" descr="Stripes and zigzags: fashion brand Missoni's links to modern art | Missoni  | The Guardi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71480"/>
            <a:ext cx="2811889" cy="1690693"/>
          </a:xfrm>
          <a:prstGeom prst="rect">
            <a:avLst/>
          </a:prstGeom>
          <a:noFill/>
        </p:spPr>
      </p:pic>
      <p:pic>
        <p:nvPicPr>
          <p:cNvPr id="24578" name="Imag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876"/>
            <a:ext cx="3002605" cy="1994882"/>
          </a:xfrm>
          <a:prstGeom prst="rect">
            <a:avLst/>
          </a:prstGeom>
          <a:noFill/>
        </p:spPr>
      </p:pic>
      <p:pic>
        <p:nvPicPr>
          <p:cNvPr id="24577" name="Imag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786190"/>
            <a:ext cx="2447933" cy="1840417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" y="0"/>
            <a:ext cx="914400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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Write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name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each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teenager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under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corresponding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museum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: 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42976" y="2928934"/>
            <a:ext cx="221454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ALEX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57224" y="6143644"/>
            <a:ext cx="221454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JESSICA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000760" y="3000372"/>
            <a:ext cx="221454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LINZY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000760" y="6143644"/>
            <a:ext cx="2214546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Arial" pitchFamily="34" charset="0"/>
                <a:cs typeface="Arial" pitchFamily="34" charset="0"/>
              </a:rPr>
              <a:t>BRATT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4282" y="2428868"/>
            <a:ext cx="3786182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The Sherlock Holmes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museum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857752" y="2428868"/>
            <a:ext cx="4000496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fashion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and design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museum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5715016"/>
            <a:ext cx="3786182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The Natural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History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museum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000628" y="5715016"/>
            <a:ext cx="3786182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The National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Gallery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42369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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Let’s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recap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notes :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642918"/>
            <a:ext cx="9144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Alex ............................................... so he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’s going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 visit the .................................................................................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Jessica </a:t>
            </a:r>
            <a:r>
              <a:rPr lang="en-GB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...............................................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 ........................................................................................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Brad </a:t>
            </a:r>
            <a:r>
              <a:rPr lang="en-GB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...............................................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 </a:t>
            </a:r>
            <a:r>
              <a:rPr lang="en-GB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.......................................................................................... </a:t>
            </a:r>
            <a:endParaRPr kumimoji="0" lang="en-GB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mbria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Linzy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mbria" pitchFamily="18" charset="0"/>
                <a:cs typeface="Arial" pitchFamily="34" charset="0"/>
              </a:rPr>
              <a:t> </a:t>
            </a:r>
            <a:r>
              <a:rPr lang="en-GB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................................................................................</a:t>
            </a:r>
            <a:endParaRPr kumimoji="0" lang="fr-F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86" y="785794"/>
            <a:ext cx="4714908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fond of detective stories 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1428736"/>
            <a:ext cx="8072494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Sherlock Holmes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museum.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7290" y="2071678"/>
            <a:ext cx="6724918" cy="523220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really interested in nature and animals 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43182"/>
            <a:ext cx="8715404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so she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’s </a:t>
            </a:r>
            <a:r>
              <a:rPr lang="en-GB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going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to visit the natural History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museum.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928662" y="3429000"/>
            <a:ext cx="8001056" cy="95410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is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into art and he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is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creative so he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is going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 visit the National gallery or the Modern Tate.</a:t>
            </a:r>
            <a:endParaRPr kumimoji="0" lang="en-GB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000100" y="4714884"/>
            <a:ext cx="8143900" cy="95410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is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 art and fashion lover so she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’s going </a:t>
            </a:r>
            <a:r>
              <a:rPr kumimoji="0" lang="en-GB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 visit the Fashion and textile museum.</a:t>
            </a:r>
            <a:endParaRPr kumimoji="0" lang="en-GB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</a:t>
            </a:r>
            <a:r>
              <a:rPr lang="fr-FR" sz="2800" dirty="0" smtClean="0">
                <a:latin typeface="Arial" pitchFamily="34" charset="0"/>
                <a:cs typeface="Arial" pitchFamily="34" charset="0"/>
                <a:sym typeface="Wingdings"/>
              </a:rPr>
              <a:t> 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about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 ?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museum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would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you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like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visit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 ?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Justify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your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 smtClean="0">
                <a:latin typeface="Arial" pitchFamily="34" charset="0"/>
                <a:cs typeface="Arial" pitchFamily="34" charset="0"/>
              </a:rPr>
              <a:t>answers</a:t>
            </a:r>
            <a:r>
              <a:rPr lang="fr-F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5643578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she visiting the National Gallery on Saturday?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Yes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she is. / No, she is not. 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214290"/>
            <a:ext cx="8572560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Jenny, Betty and Lucy are going to London next weekend. 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71472" y="1357298"/>
            <a:ext cx="8012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Ask questions and guess who is doing what.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57224" y="2071678"/>
            <a:ext cx="124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Jenny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000496" y="2071678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Betty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786578" y="2071678"/>
            <a:ext cx="1043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Lucy </a:t>
            </a:r>
            <a:endParaRPr lang="fr-F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14620"/>
            <a:ext cx="2446724" cy="271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714620"/>
            <a:ext cx="2286016" cy="259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714620"/>
            <a:ext cx="186573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82" y="214290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Choose your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favourite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weekend and answer your classmate’s questions. 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2446724" cy="271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285860"/>
            <a:ext cx="2286016" cy="259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14422"/>
            <a:ext cx="186573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5720" y="4429132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Are you visiting the National Gallery on Saturday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Yes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I am. / No, I am not. 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315</Words>
  <PresentationFormat>Affichage à l'écran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DELL</dc:creator>
  <cp:lastModifiedBy>DELL</cp:lastModifiedBy>
  <cp:revision>133</cp:revision>
  <dcterms:created xsi:type="dcterms:W3CDTF">2026-02-12T13:28:21Z</dcterms:created>
  <dcterms:modified xsi:type="dcterms:W3CDTF">2026-02-18T12:46:37Z</dcterms:modified>
</cp:coreProperties>
</file>