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sldIdLst>
    <p:sldId id="358" r:id="rId5"/>
    <p:sldId id="349" r:id="rId6"/>
    <p:sldId id="853" r:id="rId7"/>
    <p:sldId id="338" r:id="rId8"/>
    <p:sldId id="348" r:id="rId9"/>
    <p:sldId id="353" r:id="rId10"/>
    <p:sldId id="909" r:id="rId11"/>
    <p:sldId id="916" r:id="rId12"/>
    <p:sldId id="918" r:id="rId13"/>
    <p:sldId id="917" r:id="rId14"/>
    <p:sldId id="913" r:id="rId15"/>
    <p:sldId id="895" r:id="rId16"/>
    <p:sldId id="902" r:id="rId17"/>
    <p:sldId id="915" r:id="rId18"/>
    <p:sldId id="886" r:id="rId19"/>
    <p:sldId id="860" r:id="rId20"/>
    <p:sldId id="893" r:id="rId21"/>
    <p:sldId id="919" r:id="rId22"/>
    <p:sldId id="920" r:id="rId23"/>
    <p:sldId id="355" r:id="rId24"/>
    <p:sldId id="331" r:id="rId25"/>
    <p:sldId id="330" r:id="rId26"/>
    <p:sldId id="332" r:id="rId2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20AB4C-A429-7CA1-477A-F772D7244DE1}" v="92" dt="2025-12-12T10:41:28.5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phie HERVET" userId="S::sophie.hervet@palais-portedoree.fr::1b378f75-7b0d-4cab-a621-3bca93a5bc58" providerId="AD" clId="Web-{553A0D4F-453E-F801-B29B-4336151D0325}"/>
    <pc:docChg chg="modSld">
      <pc:chgData name="Sophie HERVET" userId="S::sophie.hervet@palais-portedoree.fr::1b378f75-7b0d-4cab-a621-3bca93a5bc58" providerId="AD" clId="Web-{553A0D4F-453E-F801-B29B-4336151D0325}" dt="2025-11-12T17:19:12.816" v="765" actId="1076"/>
      <pc:docMkLst>
        <pc:docMk/>
      </pc:docMkLst>
      <pc:sldChg chg="modSp">
        <pc:chgData name="Sophie HERVET" userId="S::sophie.hervet@palais-portedoree.fr::1b378f75-7b0d-4cab-a621-3bca93a5bc58" providerId="AD" clId="Web-{553A0D4F-453E-F801-B29B-4336151D0325}" dt="2025-11-12T17:19:12.816" v="765" actId="1076"/>
        <pc:sldMkLst>
          <pc:docMk/>
          <pc:sldMk cId="3073649863" sldId="330"/>
        </pc:sldMkLst>
        <pc:spChg chg="mod">
          <ac:chgData name="Sophie HERVET" userId="S::sophie.hervet@palais-portedoree.fr::1b378f75-7b0d-4cab-a621-3bca93a5bc58" providerId="AD" clId="Web-{553A0D4F-453E-F801-B29B-4336151D0325}" dt="2025-11-12T15:53:51.024" v="680" actId="14100"/>
          <ac:spMkLst>
            <pc:docMk/>
            <pc:sldMk cId="3073649863" sldId="330"/>
            <ac:spMk id="6" creationId="{A0E0B66A-213E-8704-7DA8-4D6A66FC5E5A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50:10.960" v="619"/>
          <ac:spMkLst>
            <pc:docMk/>
            <pc:sldMk cId="3073649863" sldId="330"/>
            <ac:spMk id="10" creationId="{00000000-0000-0000-0000-000000000000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53:45.258" v="678" actId="14100"/>
          <ac:spMkLst>
            <pc:docMk/>
            <pc:sldMk cId="3073649863" sldId="330"/>
            <ac:spMk id="14" creationId="{C3C91AD7-BB3B-CB4A-739B-6F23BE955594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53:57.868" v="683" actId="14100"/>
          <ac:spMkLst>
            <pc:docMk/>
            <pc:sldMk cId="3073649863" sldId="330"/>
            <ac:spMk id="19" creationId="{721286D7-E84B-E92A-8EBC-0050453EA98B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54:01.868" v="684" actId="1076"/>
          <ac:spMkLst>
            <pc:docMk/>
            <pc:sldMk cId="3073649863" sldId="330"/>
            <ac:spMk id="21" creationId="{1D89E6E3-A9D0-579B-0100-AED6893541ED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7:19:08.254" v="763" actId="14100"/>
          <ac:spMkLst>
            <pc:docMk/>
            <pc:sldMk cId="3073649863" sldId="330"/>
            <ac:spMk id="23" creationId="{748549C5-31FA-C24F-9624-54A062867A04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7:19:10.676" v="764" actId="1076"/>
          <ac:spMkLst>
            <pc:docMk/>
            <pc:sldMk cId="3073649863" sldId="330"/>
            <ac:spMk id="26" creationId="{8282DE36-EEE7-1392-A2E6-E0D06BA73DD2}"/>
          </ac:spMkLst>
        </pc:spChg>
        <pc:grpChg chg="mod">
          <ac:chgData name="Sophie HERVET" userId="S::sophie.hervet@palais-portedoree.fr::1b378f75-7b0d-4cab-a621-3bca93a5bc58" providerId="AD" clId="Web-{553A0D4F-453E-F801-B29B-4336151D0325}" dt="2025-11-12T17:19:12.816" v="765" actId="1076"/>
          <ac:grpSpMkLst>
            <pc:docMk/>
            <pc:sldMk cId="3073649863" sldId="330"/>
            <ac:grpSpMk id="24" creationId="{A9D4EA59-8E44-4FD2-B346-0BF79EFBBACC}"/>
          </ac:grpSpMkLst>
        </pc:grpChg>
        <pc:picChg chg="mod">
          <ac:chgData name="Sophie HERVET" userId="S::sophie.hervet@palais-portedoree.fr::1b378f75-7b0d-4cab-a621-3bca93a5bc58" providerId="AD" clId="Web-{553A0D4F-453E-F801-B29B-4336151D0325}" dt="2025-11-12T15:54:40.946" v="692" actId="14100"/>
          <ac:picMkLst>
            <pc:docMk/>
            <pc:sldMk cId="3073649863" sldId="330"/>
            <ac:picMk id="4" creationId="{3FA3EEC4-6B1A-EC20-70E0-C91EE064CA3D}"/>
          </ac:picMkLst>
        </pc:picChg>
      </pc:sldChg>
      <pc:sldChg chg="modSp">
        <pc:chgData name="Sophie HERVET" userId="S::sophie.hervet@palais-portedoree.fr::1b378f75-7b0d-4cab-a621-3bca93a5bc58" providerId="AD" clId="Web-{553A0D4F-453E-F801-B29B-4336151D0325}" dt="2025-11-12T16:01:15.701" v="757" actId="20577"/>
        <pc:sldMkLst>
          <pc:docMk/>
          <pc:sldMk cId="2478296405" sldId="331"/>
        </pc:sldMkLst>
        <pc:spChg chg="mod">
          <ac:chgData name="Sophie HERVET" userId="S::sophie.hervet@palais-portedoree.fr::1b378f75-7b0d-4cab-a621-3bca93a5bc58" providerId="AD" clId="Web-{553A0D4F-453E-F801-B29B-4336151D0325}" dt="2025-11-12T16:00:59.310" v="749" actId="1076"/>
          <ac:spMkLst>
            <pc:docMk/>
            <pc:sldMk cId="2478296405" sldId="331"/>
            <ac:spMk id="3" creationId="{13092698-3F6D-D600-2A56-7B232CD8C0AB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6:01:15.701" v="757" actId="20577"/>
          <ac:spMkLst>
            <pc:docMk/>
            <pc:sldMk cId="2478296405" sldId="331"/>
            <ac:spMk id="7" creationId="{9E10BCF5-A900-E6B0-E491-EEA9E1FB0D20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48:46.616" v="605"/>
          <ac:spMkLst>
            <pc:docMk/>
            <pc:sldMk cId="2478296405" sldId="331"/>
            <ac:spMk id="10" creationId="{00000000-0000-0000-0000-000000000000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6:00:50.435" v="748" actId="14100"/>
          <ac:spMkLst>
            <pc:docMk/>
            <pc:sldMk cId="2478296405" sldId="331"/>
            <ac:spMk id="11" creationId="{EB28A46E-C2BC-160D-FAA9-43102D9D69C0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55:08.180" v="699" actId="1076"/>
          <ac:spMkLst>
            <pc:docMk/>
            <pc:sldMk cId="2478296405" sldId="331"/>
            <ac:spMk id="12" creationId="{E60618A1-193A-6A26-23C0-AD3E37334C32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55:11.180" v="700" actId="1076"/>
          <ac:spMkLst>
            <pc:docMk/>
            <pc:sldMk cId="2478296405" sldId="331"/>
            <ac:spMk id="15" creationId="{C4773B50-12C7-540E-36FF-AA393F0CBF7C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55:04.055" v="697" actId="14100"/>
          <ac:spMkLst>
            <pc:docMk/>
            <pc:sldMk cId="2478296405" sldId="331"/>
            <ac:spMk id="18" creationId="{BA4DEA05-8CC8-9D08-31FC-61A3A0A524F2}"/>
          </ac:spMkLst>
        </pc:spChg>
        <pc:picChg chg="mod">
          <ac:chgData name="Sophie HERVET" userId="S::sophie.hervet@palais-portedoree.fr::1b378f75-7b0d-4cab-a621-3bca93a5bc58" providerId="AD" clId="Web-{553A0D4F-453E-F801-B29B-4336151D0325}" dt="2025-11-12T16:01:04.045" v="751" actId="14100"/>
          <ac:picMkLst>
            <pc:docMk/>
            <pc:sldMk cId="2478296405" sldId="331"/>
            <ac:picMk id="9" creationId="{B98C73C1-E9B9-DFE7-97C1-1DB541AC77F3}"/>
          </ac:picMkLst>
        </pc:picChg>
      </pc:sldChg>
      <pc:sldChg chg="modSp">
        <pc:chgData name="Sophie HERVET" userId="S::sophie.hervet@palais-portedoree.fr::1b378f75-7b0d-4cab-a621-3bca93a5bc58" providerId="AD" clId="Web-{553A0D4F-453E-F801-B29B-4336151D0325}" dt="2025-11-12T15:55:27.430" v="701" actId="20577"/>
        <pc:sldMkLst>
          <pc:docMk/>
          <pc:sldMk cId="3181745458" sldId="332"/>
        </pc:sldMkLst>
        <pc:spChg chg="mod">
          <ac:chgData name="Sophie HERVET" userId="S::sophie.hervet@palais-portedoree.fr::1b378f75-7b0d-4cab-a621-3bca93a5bc58" providerId="AD" clId="Web-{553A0D4F-453E-F801-B29B-4336151D0325}" dt="2025-11-12T15:55:27.430" v="701" actId="20577"/>
          <ac:spMkLst>
            <pc:docMk/>
            <pc:sldMk cId="3181745458" sldId="332"/>
            <ac:spMk id="16" creationId="{00000000-0000-0000-0000-000000000000}"/>
          </ac:spMkLst>
        </pc:spChg>
      </pc:sldChg>
      <pc:sldChg chg="modSp">
        <pc:chgData name="Sophie HERVET" userId="S::sophie.hervet@palais-portedoree.fr::1b378f75-7b0d-4cab-a621-3bca93a5bc58" providerId="AD" clId="Web-{553A0D4F-453E-F801-B29B-4336151D0325}" dt="2025-11-12T15:56:57.946" v="712" actId="20577"/>
        <pc:sldMkLst>
          <pc:docMk/>
          <pc:sldMk cId="1302821435" sldId="338"/>
        </pc:sldMkLst>
        <pc:spChg chg="mod">
          <ac:chgData name="Sophie HERVET" userId="S::sophie.hervet@palais-portedoree.fr::1b378f75-7b0d-4cab-a621-3bca93a5bc58" providerId="AD" clId="Web-{553A0D4F-453E-F801-B29B-4336151D0325}" dt="2025-11-12T15:56:57.946" v="712" actId="20577"/>
          <ac:spMkLst>
            <pc:docMk/>
            <pc:sldMk cId="1302821435" sldId="338"/>
            <ac:spMk id="2" creationId="{77F99DE7-4B4F-3C92-8322-5C542194DFA3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15:02.593" v="120"/>
          <ac:spMkLst>
            <pc:docMk/>
            <pc:sldMk cId="1302821435" sldId="338"/>
            <ac:spMk id="9" creationId="{7FEBC8F3-5F06-3205-FBDB-A299B76D0DA1}"/>
          </ac:spMkLst>
        </pc:spChg>
      </pc:sldChg>
      <pc:sldChg chg="modSp">
        <pc:chgData name="Sophie HERVET" userId="S::sophie.hervet@palais-portedoree.fr::1b378f75-7b0d-4cab-a621-3bca93a5bc58" providerId="AD" clId="Web-{553A0D4F-453E-F801-B29B-4336151D0325}" dt="2025-11-12T15:15:44.109" v="125" actId="20577"/>
        <pc:sldMkLst>
          <pc:docMk/>
          <pc:sldMk cId="1156110119" sldId="348"/>
        </pc:sldMkLst>
        <pc:spChg chg="mod">
          <ac:chgData name="Sophie HERVET" userId="S::sophie.hervet@palais-portedoree.fr::1b378f75-7b0d-4cab-a621-3bca93a5bc58" providerId="AD" clId="Web-{553A0D4F-453E-F801-B29B-4336151D0325}" dt="2025-11-12T15:15:44.109" v="125" actId="20577"/>
          <ac:spMkLst>
            <pc:docMk/>
            <pc:sldMk cId="1156110119" sldId="348"/>
            <ac:spMk id="6" creationId="{99D8173C-2118-A91A-97D7-B05459FB088B}"/>
          </ac:spMkLst>
        </pc:spChg>
      </pc:sldChg>
      <pc:sldChg chg="addSp delSp modSp">
        <pc:chgData name="Sophie HERVET" userId="S::sophie.hervet@palais-portedoree.fr::1b378f75-7b0d-4cab-a621-3bca93a5bc58" providerId="AD" clId="Web-{553A0D4F-453E-F801-B29B-4336151D0325}" dt="2025-11-12T15:12:57.640" v="102" actId="20577"/>
        <pc:sldMkLst>
          <pc:docMk/>
          <pc:sldMk cId="1746075774" sldId="349"/>
        </pc:sldMkLst>
        <pc:spChg chg="mod">
          <ac:chgData name="Sophie HERVET" userId="S::sophie.hervet@palais-portedoree.fr::1b378f75-7b0d-4cab-a621-3bca93a5bc58" providerId="AD" clId="Web-{553A0D4F-453E-F801-B29B-4336151D0325}" dt="2025-11-12T15:12:57.640" v="102" actId="20577"/>
          <ac:spMkLst>
            <pc:docMk/>
            <pc:sldMk cId="1746075774" sldId="349"/>
            <ac:spMk id="18" creationId="{70994FCF-4ECD-4DD1-B469-1BED28BD565B}"/>
          </ac:spMkLst>
        </pc:spChg>
        <pc:picChg chg="add">
          <ac:chgData name="Sophie HERVET" userId="S::sophie.hervet@palais-portedoree.fr::1b378f75-7b0d-4cab-a621-3bca93a5bc58" providerId="AD" clId="Web-{553A0D4F-453E-F801-B29B-4336151D0325}" dt="2025-11-12T15:06:45.543" v="28"/>
          <ac:picMkLst>
            <pc:docMk/>
            <pc:sldMk cId="1746075774" sldId="349"/>
            <ac:picMk id="5" creationId="{D9E688DB-0E02-4694-0618-0895912C38B5}"/>
          </ac:picMkLst>
        </pc:picChg>
      </pc:sldChg>
      <pc:sldChg chg="addSp modSp">
        <pc:chgData name="Sophie HERVET" userId="S::sophie.hervet@palais-portedoree.fr::1b378f75-7b0d-4cab-a621-3bca93a5bc58" providerId="AD" clId="Web-{553A0D4F-453E-F801-B29B-4336151D0325}" dt="2025-11-12T15:17:31.125" v="154" actId="20577"/>
        <pc:sldMkLst>
          <pc:docMk/>
          <pc:sldMk cId="344824552" sldId="353"/>
        </pc:sldMkLst>
        <pc:spChg chg="add mod">
          <ac:chgData name="Sophie HERVET" userId="S::sophie.hervet@palais-portedoree.fr::1b378f75-7b0d-4cab-a621-3bca93a5bc58" providerId="AD" clId="Web-{553A0D4F-453E-F801-B29B-4336151D0325}" dt="2025-11-12T15:16:53.516" v="144" actId="20577"/>
          <ac:spMkLst>
            <pc:docMk/>
            <pc:sldMk cId="344824552" sldId="353"/>
            <ac:spMk id="5" creationId="{A7F98D7E-15B2-A418-4F3E-35E8494D69C8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16:10.469" v="127" actId="1076"/>
          <ac:spMkLst>
            <pc:docMk/>
            <pc:sldMk cId="344824552" sldId="353"/>
            <ac:spMk id="10" creationId="{AB56D14A-6DF9-9E00-FCF1-03A146CABC00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17:31.125" v="154" actId="20577"/>
          <ac:spMkLst>
            <pc:docMk/>
            <pc:sldMk cId="344824552" sldId="353"/>
            <ac:spMk id="12" creationId="{EA0526B3-1C01-180E-2252-5586621CBB44}"/>
          </ac:spMkLst>
        </pc:spChg>
      </pc:sldChg>
      <pc:sldChg chg="modSp">
        <pc:chgData name="Sophie HERVET" userId="S::sophie.hervet@palais-portedoree.fr::1b378f75-7b0d-4cab-a621-3bca93a5bc58" providerId="AD" clId="Web-{553A0D4F-453E-F801-B29B-4336151D0325}" dt="2025-11-12T16:00:32.278" v="745" actId="20577"/>
        <pc:sldMkLst>
          <pc:docMk/>
          <pc:sldMk cId="1999083522" sldId="355"/>
        </pc:sldMkLst>
        <pc:spChg chg="mod">
          <ac:chgData name="Sophie HERVET" userId="S::sophie.hervet@palais-portedoree.fr::1b378f75-7b0d-4cab-a621-3bca93a5bc58" providerId="AD" clId="Web-{553A0D4F-453E-F801-B29B-4336151D0325}" dt="2025-11-12T15:47:09.928" v="590" actId="14100"/>
          <ac:spMkLst>
            <pc:docMk/>
            <pc:sldMk cId="1999083522" sldId="355"/>
            <ac:spMk id="2" creationId="{5D9C8FD2-0594-C47D-6EE6-A49045573D99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46:53.849" v="584" actId="14100"/>
          <ac:spMkLst>
            <pc:docMk/>
            <pc:sldMk cId="1999083522" sldId="355"/>
            <ac:spMk id="3" creationId="{50E2698E-AC91-0CEC-DAD7-D259DA5B2E13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48:04.334" v="598" actId="20577"/>
          <ac:spMkLst>
            <pc:docMk/>
            <pc:sldMk cId="1999083522" sldId="355"/>
            <ac:spMk id="8" creationId="{070CE3C5-605E-4D05-9669-0DF8136F77CD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6:00:32.278" v="745" actId="20577"/>
          <ac:spMkLst>
            <pc:docMk/>
            <pc:sldMk cId="1999083522" sldId="355"/>
            <ac:spMk id="10" creationId="{00000000-0000-0000-0000-000000000000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48:27.147" v="603" actId="20577"/>
          <ac:spMkLst>
            <pc:docMk/>
            <pc:sldMk cId="1999083522" sldId="355"/>
            <ac:spMk id="13" creationId="{4BE017A1-84F4-AB7E-85F9-E1CDEAB5D24D}"/>
          </ac:spMkLst>
        </pc:spChg>
        <pc:picChg chg="mod">
          <ac:chgData name="Sophie HERVET" userId="S::sophie.hervet@palais-portedoree.fr::1b378f75-7b0d-4cab-a621-3bca93a5bc58" providerId="AD" clId="Web-{553A0D4F-453E-F801-B29B-4336151D0325}" dt="2025-11-12T15:46:55.584" v="585" actId="1076"/>
          <ac:picMkLst>
            <pc:docMk/>
            <pc:sldMk cId="1999083522" sldId="355"/>
            <ac:picMk id="9" creationId="{7E2030B1-62A1-67F5-F306-F250D4BEE5C3}"/>
          </ac:picMkLst>
        </pc:picChg>
        <pc:picChg chg="mod">
          <ac:chgData name="Sophie HERVET" userId="S::sophie.hervet@palais-portedoree.fr::1b378f75-7b0d-4cab-a621-3bca93a5bc58" providerId="AD" clId="Web-{553A0D4F-453E-F801-B29B-4336151D0325}" dt="2025-11-12T15:46:50.959" v="582" actId="1076"/>
          <ac:picMkLst>
            <pc:docMk/>
            <pc:sldMk cId="1999083522" sldId="355"/>
            <ac:picMk id="17" creationId="{2E5AF50C-76A6-C3D5-1F27-91F042643EE3}"/>
          </ac:picMkLst>
        </pc:picChg>
      </pc:sldChg>
      <pc:sldChg chg="addSp delSp modSp">
        <pc:chgData name="Sophie HERVET" userId="S::sophie.hervet@palais-portedoree.fr::1b378f75-7b0d-4cab-a621-3bca93a5bc58" providerId="AD" clId="Web-{553A0D4F-453E-F801-B29B-4336151D0325}" dt="2025-11-12T15:11:32.327" v="96" actId="1076"/>
        <pc:sldMkLst>
          <pc:docMk/>
          <pc:sldMk cId="3390398145" sldId="358"/>
        </pc:sldMkLst>
        <pc:spChg chg="mod">
          <ac:chgData name="Sophie HERVET" userId="S::sophie.hervet@palais-portedoree.fr::1b378f75-7b0d-4cab-a621-3bca93a5bc58" providerId="AD" clId="Web-{553A0D4F-453E-F801-B29B-4336151D0325}" dt="2025-11-12T15:11:32.327" v="96" actId="1076"/>
          <ac:spMkLst>
            <pc:docMk/>
            <pc:sldMk cId="3390398145" sldId="358"/>
            <ac:spMk id="10" creationId="{00000000-0000-0000-0000-000000000000}"/>
          </ac:spMkLst>
        </pc:spChg>
        <pc:picChg chg="add del mod">
          <ac:chgData name="Sophie HERVET" userId="S::sophie.hervet@palais-portedoree.fr::1b378f75-7b0d-4cab-a621-3bca93a5bc58" providerId="AD" clId="Web-{553A0D4F-453E-F801-B29B-4336151D0325}" dt="2025-11-12T15:09:03.966" v="57"/>
          <ac:picMkLst>
            <pc:docMk/>
            <pc:sldMk cId="3390398145" sldId="358"/>
            <ac:picMk id="4" creationId="{B977FA89-E2C4-4467-8D92-83C08175264B}"/>
          </ac:picMkLst>
        </pc:picChg>
        <pc:picChg chg="mod">
          <ac:chgData name="Sophie HERVET" userId="S::sophie.hervet@palais-portedoree.fr::1b378f75-7b0d-4cab-a621-3bca93a5bc58" providerId="AD" clId="Web-{553A0D4F-453E-F801-B29B-4336151D0325}" dt="2025-11-12T15:04:55.464" v="6" actId="1076"/>
          <ac:picMkLst>
            <pc:docMk/>
            <pc:sldMk cId="3390398145" sldId="358"/>
            <ac:picMk id="6" creationId="{67889E1F-298A-058F-44D2-C0A0BFE7DEE4}"/>
          </ac:picMkLst>
        </pc:picChg>
        <pc:picChg chg="add mod">
          <ac:chgData name="Sophie HERVET" userId="S::sophie.hervet@palais-portedoree.fr::1b378f75-7b0d-4cab-a621-3bca93a5bc58" providerId="AD" clId="Web-{553A0D4F-453E-F801-B29B-4336151D0325}" dt="2025-11-12T15:06:56.074" v="31" actId="1076"/>
          <ac:picMkLst>
            <pc:docMk/>
            <pc:sldMk cId="3390398145" sldId="358"/>
            <ac:picMk id="12" creationId="{0D149FC5-4BBA-6CFF-AAD2-93109EA5BF8C}"/>
          </ac:picMkLst>
        </pc:picChg>
        <pc:picChg chg="add mod">
          <ac:chgData name="Sophie HERVET" userId="S::sophie.hervet@palais-portedoree.fr::1b378f75-7b0d-4cab-a621-3bca93a5bc58" providerId="AD" clId="Web-{553A0D4F-453E-F801-B29B-4336151D0325}" dt="2025-11-12T15:11:10.686" v="92" actId="1076"/>
          <ac:picMkLst>
            <pc:docMk/>
            <pc:sldMk cId="3390398145" sldId="358"/>
            <ac:picMk id="13" creationId="{D03E69B2-011F-C856-A269-0CC745CC4DB7}"/>
          </ac:picMkLst>
        </pc:picChg>
        <pc:picChg chg="add mod">
          <ac:chgData name="Sophie HERVET" userId="S::sophie.hervet@palais-portedoree.fr::1b378f75-7b0d-4cab-a621-3bca93a5bc58" providerId="AD" clId="Web-{553A0D4F-453E-F801-B29B-4336151D0325}" dt="2025-11-12T15:11:21.202" v="94" actId="1076"/>
          <ac:picMkLst>
            <pc:docMk/>
            <pc:sldMk cId="3390398145" sldId="358"/>
            <ac:picMk id="14" creationId="{5FFDB6CB-B202-AF30-A579-E5A76F0C0540}"/>
          </ac:picMkLst>
        </pc:picChg>
      </pc:sldChg>
      <pc:sldChg chg="modSp">
        <pc:chgData name="Sophie HERVET" userId="S::sophie.hervet@palais-portedoree.fr::1b378f75-7b0d-4cab-a621-3bca93a5bc58" providerId="AD" clId="Web-{553A0D4F-453E-F801-B29B-4336151D0325}" dt="2025-11-12T15:17:50.453" v="156" actId="20577"/>
        <pc:sldMkLst>
          <pc:docMk/>
          <pc:sldMk cId="1477764754" sldId="853"/>
        </pc:sldMkLst>
        <pc:spChg chg="mod">
          <ac:chgData name="Sophie HERVET" userId="S::sophie.hervet@palais-portedoree.fr::1b378f75-7b0d-4cab-a621-3bca93a5bc58" providerId="AD" clId="Web-{553A0D4F-453E-F801-B29B-4336151D0325}" dt="2025-11-12T15:14:55.265" v="119"/>
          <ac:spMkLst>
            <pc:docMk/>
            <pc:sldMk cId="1477764754" sldId="853"/>
            <ac:spMk id="8" creationId="{68D609B0-A32F-FD85-E953-310FABD072FC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17:50.453" v="156" actId="20577"/>
          <ac:spMkLst>
            <pc:docMk/>
            <pc:sldMk cId="1477764754" sldId="853"/>
            <ac:spMk id="15" creationId="{09616238-E7B8-5148-A084-AA6864ECDB67}"/>
          </ac:spMkLst>
        </pc:spChg>
      </pc:sldChg>
      <pc:sldChg chg="modSp">
        <pc:chgData name="Sophie HERVET" userId="S::sophie.hervet@palais-portedoree.fr::1b378f75-7b0d-4cab-a621-3bca93a5bc58" providerId="AD" clId="Web-{553A0D4F-453E-F801-B29B-4336151D0325}" dt="2025-11-12T15:43:49.050" v="538"/>
        <pc:sldMkLst>
          <pc:docMk/>
          <pc:sldMk cId="2310478796" sldId="860"/>
        </pc:sldMkLst>
        <pc:spChg chg="mod">
          <ac:chgData name="Sophie HERVET" userId="S::sophie.hervet@palais-portedoree.fr::1b378f75-7b0d-4cab-a621-3bca93a5bc58" providerId="AD" clId="Web-{553A0D4F-453E-F801-B29B-4336151D0325}" dt="2025-11-12T15:36:29.170" v="427"/>
          <ac:spMkLst>
            <pc:docMk/>
            <pc:sldMk cId="2310478796" sldId="860"/>
            <ac:spMk id="10" creationId="{00000000-0000-0000-0000-000000000000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43:49.050" v="538"/>
          <ac:spMkLst>
            <pc:docMk/>
            <pc:sldMk cId="2310478796" sldId="860"/>
            <ac:spMk id="11" creationId="{EAB4B7DB-0FE4-4B90-9A44-DE00D043DF97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41:28.780" v="514" actId="20577"/>
          <ac:spMkLst>
            <pc:docMk/>
            <pc:sldMk cId="2310478796" sldId="860"/>
            <ac:spMk id="22" creationId="{BE2FA2F6-CC5B-49CB-B21C-84A02367FBF8}"/>
          </ac:spMkLst>
        </pc:spChg>
      </pc:sldChg>
      <pc:sldChg chg="modSp">
        <pc:chgData name="Sophie HERVET" userId="S::sophie.hervet@palais-portedoree.fr::1b378f75-7b0d-4cab-a621-3bca93a5bc58" providerId="AD" clId="Web-{553A0D4F-453E-F801-B29B-4336151D0325}" dt="2025-11-12T15:36:15.560" v="425"/>
        <pc:sldMkLst>
          <pc:docMk/>
          <pc:sldMk cId="2669349349" sldId="886"/>
        </pc:sldMkLst>
        <pc:spChg chg="mod">
          <ac:chgData name="Sophie HERVET" userId="S::sophie.hervet@palais-portedoree.fr::1b378f75-7b0d-4cab-a621-3bca93a5bc58" providerId="AD" clId="Web-{553A0D4F-453E-F801-B29B-4336151D0325}" dt="2025-11-12T15:36:15.560" v="425"/>
          <ac:spMkLst>
            <pc:docMk/>
            <pc:sldMk cId="2669349349" sldId="886"/>
            <ac:spMk id="11" creationId="{ED571AF5-E413-45A2-9C66-C7C43FCC8C7F}"/>
          </ac:spMkLst>
        </pc:spChg>
      </pc:sldChg>
      <pc:sldChg chg="modSp">
        <pc:chgData name="Sophie HERVET" userId="S::sophie.hervet@palais-portedoree.fr::1b378f75-7b0d-4cab-a621-3bca93a5bc58" providerId="AD" clId="Web-{553A0D4F-453E-F801-B29B-4336151D0325}" dt="2025-11-12T15:43:36.721" v="536"/>
        <pc:sldMkLst>
          <pc:docMk/>
          <pc:sldMk cId="690048849" sldId="893"/>
        </pc:sldMkLst>
        <pc:spChg chg="mod">
          <ac:chgData name="Sophie HERVET" userId="S::sophie.hervet@palais-portedoree.fr::1b378f75-7b0d-4cab-a621-3bca93a5bc58" providerId="AD" clId="Web-{553A0D4F-453E-F801-B29B-4336151D0325}" dt="2025-11-12T15:38:52.967" v="458" actId="14100"/>
          <ac:spMkLst>
            <pc:docMk/>
            <pc:sldMk cId="690048849" sldId="893"/>
            <ac:spMk id="5" creationId="{302AB0B0-F913-4118-2B4D-864C0D4C102F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43:36.721" v="536"/>
          <ac:spMkLst>
            <pc:docMk/>
            <pc:sldMk cId="690048849" sldId="893"/>
            <ac:spMk id="7" creationId="{EDC4555A-EE89-5E3E-EBFC-3AB9C3D49886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38:14.826" v="449" actId="14100"/>
          <ac:spMkLst>
            <pc:docMk/>
            <pc:sldMk cId="690048849" sldId="893"/>
            <ac:spMk id="9" creationId="{E7615084-EF06-56C9-A1E9-B62531A55AA2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37:36.561" v="438" actId="20577"/>
          <ac:spMkLst>
            <pc:docMk/>
            <pc:sldMk cId="690048849" sldId="893"/>
            <ac:spMk id="10" creationId="{00000000-0000-0000-0000-000000000000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38:12.889" v="448" actId="14100"/>
          <ac:spMkLst>
            <pc:docMk/>
            <pc:sldMk cId="690048849" sldId="893"/>
            <ac:spMk id="22" creationId="{BE2FA2F6-CC5B-49CB-B21C-84A02367FBF8}"/>
          </ac:spMkLst>
        </pc:spChg>
        <pc:picChg chg="mod">
          <ac:chgData name="Sophie HERVET" userId="S::sophie.hervet@palais-portedoree.fr::1b378f75-7b0d-4cab-a621-3bca93a5bc58" providerId="AD" clId="Web-{553A0D4F-453E-F801-B29B-4336151D0325}" dt="2025-11-12T15:38:38.123" v="455" actId="14100"/>
          <ac:picMkLst>
            <pc:docMk/>
            <pc:sldMk cId="690048849" sldId="893"/>
            <ac:picMk id="8" creationId="{EFFD946F-8B2D-2565-840D-67B1DF8EF7F8}"/>
          </ac:picMkLst>
        </pc:picChg>
        <pc:picChg chg="mod">
          <ac:chgData name="Sophie HERVET" userId="S::sophie.hervet@palais-portedoree.fr::1b378f75-7b0d-4cab-a621-3bca93a5bc58" providerId="AD" clId="Web-{553A0D4F-453E-F801-B29B-4336151D0325}" dt="2025-11-12T15:38:28.795" v="451" actId="14100"/>
          <ac:picMkLst>
            <pc:docMk/>
            <pc:sldMk cId="690048849" sldId="893"/>
            <ac:picMk id="14" creationId="{5BAA0C05-EA6A-557E-AA1C-0B3CDD40A000}"/>
          </ac:picMkLst>
        </pc:picChg>
      </pc:sldChg>
      <pc:sldChg chg="modSp">
        <pc:chgData name="Sophie HERVET" userId="S::sophie.hervet@palais-portedoree.fr::1b378f75-7b0d-4cab-a621-3bca93a5bc58" providerId="AD" clId="Web-{553A0D4F-453E-F801-B29B-4336151D0325}" dt="2025-11-12T15:58:50.338" v="722" actId="20577"/>
        <pc:sldMkLst>
          <pc:docMk/>
          <pc:sldMk cId="2511991462" sldId="895"/>
        </pc:sldMkLst>
        <pc:spChg chg="mod">
          <ac:chgData name="Sophie HERVET" userId="S::sophie.hervet@palais-portedoree.fr::1b378f75-7b0d-4cab-a621-3bca93a5bc58" providerId="AD" clId="Web-{553A0D4F-453E-F801-B29B-4336151D0325}" dt="2025-11-12T15:58:50.338" v="722" actId="20577"/>
          <ac:spMkLst>
            <pc:docMk/>
            <pc:sldMk cId="2511991462" sldId="895"/>
            <ac:spMk id="2" creationId="{4A7AE595-3F3E-4D16-78E5-55FCF9065785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58:09.337" v="718" actId="14100"/>
          <ac:spMkLst>
            <pc:docMk/>
            <pc:sldMk cId="2511991462" sldId="895"/>
            <ac:spMk id="10" creationId="{AB56D14A-6DF9-9E00-FCF1-03A146CABC00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29:53.901" v="340"/>
          <ac:spMkLst>
            <pc:docMk/>
            <pc:sldMk cId="2511991462" sldId="895"/>
            <ac:spMk id="13" creationId="{F4E60447-CB23-1A2F-4BA1-2A652A765F4B}"/>
          </ac:spMkLst>
        </pc:spChg>
        <pc:picChg chg="mod">
          <ac:chgData name="Sophie HERVET" userId="S::sophie.hervet@palais-portedoree.fr::1b378f75-7b0d-4cab-a621-3bca93a5bc58" providerId="AD" clId="Web-{553A0D4F-453E-F801-B29B-4336151D0325}" dt="2025-11-12T15:58:05.728" v="717" actId="1076"/>
          <ac:picMkLst>
            <pc:docMk/>
            <pc:sldMk cId="2511991462" sldId="895"/>
            <ac:picMk id="7" creationId="{7D86DB8D-9CF0-FFBE-07D5-42F3A7685785}"/>
          </ac:picMkLst>
        </pc:picChg>
      </pc:sldChg>
      <pc:sldChg chg="modSp">
        <pc:chgData name="Sophie HERVET" userId="S::sophie.hervet@palais-portedoree.fr::1b378f75-7b0d-4cab-a621-3bca93a5bc58" providerId="AD" clId="Web-{553A0D4F-453E-F801-B29B-4336151D0325}" dt="2025-11-12T15:59:26.480" v="744" actId="20577"/>
        <pc:sldMkLst>
          <pc:docMk/>
          <pc:sldMk cId="2235742890" sldId="902"/>
        </pc:sldMkLst>
        <pc:spChg chg="mod">
          <ac:chgData name="Sophie HERVET" userId="S::sophie.hervet@palais-portedoree.fr::1b378f75-7b0d-4cab-a621-3bca93a5bc58" providerId="AD" clId="Web-{553A0D4F-453E-F801-B29B-4336151D0325}" dt="2025-11-12T15:32:00.012" v="367"/>
          <ac:spMkLst>
            <pc:docMk/>
            <pc:sldMk cId="2235742890" sldId="902"/>
            <ac:spMk id="2" creationId="{DA4B61FB-069D-D5BD-0C00-BCEDBF234336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31:59.902" v="364"/>
          <ac:spMkLst>
            <pc:docMk/>
            <pc:sldMk cId="2235742890" sldId="902"/>
            <ac:spMk id="3" creationId="{5C7EAF52-7F19-667E-BDC8-9FA6030F8BF2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32:11.387" v="369" actId="1076"/>
          <ac:spMkLst>
            <pc:docMk/>
            <pc:sldMk cId="2235742890" sldId="902"/>
            <ac:spMk id="5" creationId="{970F73F7-0EFB-F92A-508F-AA40ED7F4F8D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31:59.902" v="365"/>
          <ac:spMkLst>
            <pc:docMk/>
            <pc:sldMk cId="2235742890" sldId="902"/>
            <ac:spMk id="7" creationId="{AA321856-7D88-CE3C-8A82-F6F77A9E7151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31:59.918" v="366"/>
          <ac:spMkLst>
            <pc:docMk/>
            <pc:sldMk cId="2235742890" sldId="902"/>
            <ac:spMk id="17" creationId="{095FA746-CC1E-EA54-A942-00ABCB9D467E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59:04.385" v="729" actId="20577"/>
          <ac:spMkLst>
            <pc:docMk/>
            <pc:sldMk cId="2235742890" sldId="902"/>
            <ac:spMk id="18" creationId="{5FABD7AE-54E5-A045-5CAF-0409761112BF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59:26.480" v="744" actId="20577"/>
          <ac:spMkLst>
            <pc:docMk/>
            <pc:sldMk cId="2235742890" sldId="902"/>
            <ac:spMk id="19" creationId="{07E4CFFF-6C41-146D-F4E0-4E8B0DA668E1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31:40.871" v="357"/>
          <ac:spMkLst>
            <pc:docMk/>
            <pc:sldMk cId="2235742890" sldId="902"/>
            <ac:spMk id="27" creationId="{88CDFD59-6021-E288-6057-89315EB2099A}"/>
          </ac:spMkLst>
        </pc:spChg>
      </pc:sldChg>
      <pc:sldChg chg="modSp">
        <pc:chgData name="Sophie HERVET" userId="S::sophie.hervet@palais-portedoree.fr::1b378f75-7b0d-4cab-a621-3bca93a5bc58" providerId="AD" clId="Web-{553A0D4F-453E-F801-B29B-4336151D0325}" dt="2025-11-12T15:24:42.159" v="259" actId="1076"/>
        <pc:sldMkLst>
          <pc:docMk/>
          <pc:sldMk cId="709153486" sldId="909"/>
        </pc:sldMkLst>
        <pc:spChg chg="mod">
          <ac:chgData name="Sophie HERVET" userId="S::sophie.hervet@palais-portedoree.fr::1b378f75-7b0d-4cab-a621-3bca93a5bc58" providerId="AD" clId="Web-{553A0D4F-453E-F801-B29B-4336151D0325}" dt="2025-11-12T15:18:58.704" v="175" actId="20577"/>
          <ac:spMkLst>
            <pc:docMk/>
            <pc:sldMk cId="709153486" sldId="909"/>
            <ac:spMk id="9" creationId="{3584701D-FA7F-B771-A22A-44C4EB81EC80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18:34.844" v="169" actId="20577"/>
          <ac:spMkLst>
            <pc:docMk/>
            <pc:sldMk cId="709153486" sldId="909"/>
            <ac:spMk id="10" creationId="{A6BE7892-556F-B95F-4598-525E6C18BF85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18:48.282" v="172" actId="20577"/>
          <ac:spMkLst>
            <pc:docMk/>
            <pc:sldMk cId="709153486" sldId="909"/>
            <ac:spMk id="12" creationId="{B560AA1D-8484-3158-7842-BB297544EE2F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24:42.159" v="259" actId="1076"/>
          <ac:spMkLst>
            <pc:docMk/>
            <pc:sldMk cId="709153486" sldId="909"/>
            <ac:spMk id="13" creationId="{9A35A57F-B098-BA27-1C01-49699CDD6C01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19:05.063" v="178" actId="20577"/>
          <ac:spMkLst>
            <pc:docMk/>
            <pc:sldMk cId="709153486" sldId="909"/>
            <ac:spMk id="17" creationId="{F9DFCE97-CE58-03CD-23BE-E52EC27BC4E3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19:38.719" v="187" actId="20577"/>
          <ac:spMkLst>
            <pc:docMk/>
            <pc:sldMk cId="709153486" sldId="909"/>
            <ac:spMk id="21" creationId="{8A964581-5442-8D57-C453-95F7777AAB3E}"/>
          </ac:spMkLst>
        </pc:spChg>
      </pc:sldChg>
      <pc:sldChg chg="addSp delSp modSp">
        <pc:chgData name="Sophie HERVET" userId="S::sophie.hervet@palais-portedoree.fr::1b378f75-7b0d-4cab-a621-3bca93a5bc58" providerId="AD" clId="Web-{553A0D4F-453E-F801-B29B-4336151D0325}" dt="2025-11-12T15:57:55.150" v="714" actId="20577"/>
        <pc:sldMkLst>
          <pc:docMk/>
          <pc:sldMk cId="3397236649" sldId="913"/>
        </pc:sldMkLst>
        <pc:spChg chg="mod">
          <ac:chgData name="Sophie HERVET" userId="S::sophie.hervet@palais-portedoree.fr::1b378f75-7b0d-4cab-a621-3bca93a5bc58" providerId="AD" clId="Web-{553A0D4F-453E-F801-B29B-4336151D0325}" dt="2025-11-12T15:57:55.150" v="714" actId="20577"/>
          <ac:spMkLst>
            <pc:docMk/>
            <pc:sldMk cId="3397236649" sldId="913"/>
            <ac:spMk id="2" creationId="{8D739C9D-A1D6-8886-9A02-9F582AF19689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28:26.259" v="332" actId="1076"/>
          <ac:spMkLst>
            <pc:docMk/>
            <pc:sldMk cId="3397236649" sldId="913"/>
            <ac:spMk id="7" creationId="{A2F45A6E-0B23-E747-2F4C-E387484BC62F}"/>
          </ac:spMkLst>
        </pc:spChg>
        <pc:spChg chg="add del mod">
          <ac:chgData name="Sophie HERVET" userId="S::sophie.hervet@palais-portedoree.fr::1b378f75-7b0d-4cab-a621-3bca93a5bc58" providerId="AD" clId="Web-{553A0D4F-453E-F801-B29B-4336151D0325}" dt="2025-11-12T15:29:42.354" v="337"/>
          <ac:spMkLst>
            <pc:docMk/>
            <pc:sldMk cId="3397236649" sldId="913"/>
            <ac:spMk id="10" creationId="{C4FE4693-1FC9-AC06-616F-369BB2CEBFE9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27:50.680" v="323" actId="20577"/>
          <ac:spMkLst>
            <pc:docMk/>
            <pc:sldMk cId="3397236649" sldId="913"/>
            <ac:spMk id="20" creationId="{E9EEC945-6296-4710-6C85-5C63904E935E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27:55.539" v="325" actId="20577"/>
          <ac:spMkLst>
            <pc:docMk/>
            <pc:sldMk cId="3397236649" sldId="913"/>
            <ac:spMk id="21" creationId="{D77BAB17-4B9A-7736-ADD1-C3EC2FBFEB57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28:01.165" v="327" actId="20577"/>
          <ac:spMkLst>
            <pc:docMk/>
            <pc:sldMk cId="3397236649" sldId="913"/>
            <ac:spMk id="22" creationId="{ED0BD45D-A926-7337-2BB1-A968492610FA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27:37.477" v="320"/>
          <ac:spMkLst>
            <pc:docMk/>
            <pc:sldMk cId="3397236649" sldId="913"/>
            <ac:spMk id="23" creationId="{D0C50436-6437-12F7-16BD-8F64D3A55F0E}"/>
          </ac:spMkLst>
        </pc:spChg>
      </pc:sldChg>
      <pc:sldChg chg="modSp">
        <pc:chgData name="Sophie HERVET" userId="S::sophie.hervet@palais-portedoree.fr::1b378f75-7b0d-4cab-a621-3bca93a5bc58" providerId="AD" clId="Web-{553A0D4F-453E-F801-B29B-4336151D0325}" dt="2025-11-12T15:35:47.388" v="424" actId="20577"/>
        <pc:sldMkLst>
          <pc:docMk/>
          <pc:sldMk cId="3158455198" sldId="915"/>
        </pc:sldMkLst>
        <pc:spChg chg="mod">
          <ac:chgData name="Sophie HERVET" userId="S::sophie.hervet@palais-portedoree.fr::1b378f75-7b0d-4cab-a621-3bca93a5bc58" providerId="AD" clId="Web-{553A0D4F-453E-F801-B29B-4336151D0325}" dt="2025-11-12T15:35:42.310" v="423" actId="20577"/>
          <ac:spMkLst>
            <pc:docMk/>
            <pc:sldMk cId="3158455198" sldId="915"/>
            <ac:spMk id="9" creationId="{0753DDDE-0BE5-56F8-191E-A80C2E26DF73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35:21.622" v="413" actId="1076"/>
          <ac:spMkLst>
            <pc:docMk/>
            <pc:sldMk cId="3158455198" sldId="915"/>
            <ac:spMk id="10" creationId="{BA0EB361-1415-55FF-B3C8-D88E2AE7D94C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35:47.388" v="424" actId="20577"/>
          <ac:spMkLst>
            <pc:docMk/>
            <pc:sldMk cId="3158455198" sldId="915"/>
            <ac:spMk id="12" creationId="{1A96963F-CD37-F342-32B8-D602D895FF32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32:29.699" v="371"/>
          <ac:spMkLst>
            <pc:docMk/>
            <pc:sldMk cId="3158455198" sldId="915"/>
            <ac:spMk id="13" creationId="{B204F404-13AB-F10E-C3F0-1DBEEC75E7C8}"/>
          </ac:spMkLst>
        </pc:spChg>
        <pc:picChg chg="mod">
          <ac:chgData name="Sophie HERVET" userId="S::sophie.hervet@palais-portedoree.fr::1b378f75-7b0d-4cab-a621-3bca93a5bc58" providerId="AD" clId="Web-{553A0D4F-453E-F801-B29B-4336151D0325}" dt="2025-11-12T15:35:28.279" v="419" actId="14100"/>
          <ac:picMkLst>
            <pc:docMk/>
            <pc:sldMk cId="3158455198" sldId="915"/>
            <ac:picMk id="5" creationId="{9D85ACD3-5F80-F25D-0263-EBEB75B2705B}"/>
          </ac:picMkLst>
        </pc:picChg>
      </pc:sldChg>
      <pc:sldChg chg="modSp">
        <pc:chgData name="Sophie HERVET" userId="S::sophie.hervet@palais-portedoree.fr::1b378f75-7b0d-4cab-a621-3bca93a5bc58" providerId="AD" clId="Web-{553A0D4F-453E-F801-B29B-4336151D0325}" dt="2025-11-12T15:26:23.428" v="298" actId="1076"/>
        <pc:sldMkLst>
          <pc:docMk/>
          <pc:sldMk cId="121749720" sldId="916"/>
        </pc:sldMkLst>
        <pc:spChg chg="mod">
          <ac:chgData name="Sophie HERVET" userId="S::sophie.hervet@palais-portedoree.fr::1b378f75-7b0d-4cab-a621-3bca93a5bc58" providerId="AD" clId="Web-{553A0D4F-453E-F801-B29B-4336151D0325}" dt="2025-11-12T15:26:23.428" v="298" actId="1076"/>
          <ac:spMkLst>
            <pc:docMk/>
            <pc:sldMk cId="121749720" sldId="916"/>
            <ac:spMk id="2" creationId="{71C4222C-3E2F-4765-FD7F-417743CDE2DA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24:35.533" v="258" actId="20577"/>
          <ac:spMkLst>
            <pc:docMk/>
            <pc:sldMk cId="121749720" sldId="916"/>
            <ac:spMk id="13" creationId="{CFBD4501-0C3B-AAE6-B03F-E526E6826DC3}"/>
          </ac:spMkLst>
        </pc:spChg>
        <pc:picChg chg="mod">
          <ac:chgData name="Sophie HERVET" userId="S::sophie.hervet@palais-portedoree.fr::1b378f75-7b0d-4cab-a621-3bca93a5bc58" providerId="AD" clId="Web-{553A0D4F-453E-F801-B29B-4336151D0325}" dt="2025-11-12T15:20:41.782" v="192" actId="1076"/>
          <ac:picMkLst>
            <pc:docMk/>
            <pc:sldMk cId="121749720" sldId="916"/>
            <ac:picMk id="11" creationId="{FC6025A7-CFE7-FF84-DC16-840FB8802365}"/>
          </ac:picMkLst>
        </pc:picChg>
      </pc:sldChg>
      <pc:sldChg chg="modSp">
        <pc:chgData name="Sophie HERVET" userId="S::sophie.hervet@palais-portedoree.fr::1b378f75-7b0d-4cab-a621-3bca93a5bc58" providerId="AD" clId="Web-{553A0D4F-453E-F801-B29B-4336151D0325}" dt="2025-11-12T15:26:15.709" v="297" actId="20577"/>
        <pc:sldMkLst>
          <pc:docMk/>
          <pc:sldMk cId="1249722820" sldId="917"/>
        </pc:sldMkLst>
        <pc:spChg chg="mod">
          <ac:chgData name="Sophie HERVET" userId="S::sophie.hervet@palais-portedoree.fr::1b378f75-7b0d-4cab-a621-3bca93a5bc58" providerId="AD" clId="Web-{553A0D4F-453E-F801-B29B-4336151D0325}" dt="2025-11-12T15:23:31.063" v="242" actId="14100"/>
          <ac:spMkLst>
            <pc:docMk/>
            <pc:sldMk cId="1249722820" sldId="917"/>
            <ac:spMk id="10" creationId="{C247FE7F-47E5-77AF-6C94-4F934BBFFA80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23:12.735" v="237" actId="20577"/>
          <ac:spMkLst>
            <pc:docMk/>
            <pc:sldMk cId="1249722820" sldId="917"/>
            <ac:spMk id="11" creationId="{91B2C7B5-BCD4-50C7-C231-49B349DF3926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26:15.709" v="297" actId="20577"/>
          <ac:spMkLst>
            <pc:docMk/>
            <pc:sldMk cId="1249722820" sldId="917"/>
            <ac:spMk id="13" creationId="{41FAA427-8B9A-9EBF-3C4E-419B21AD7E6C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23:42.298" v="243" actId="1076"/>
          <ac:spMkLst>
            <pc:docMk/>
            <pc:sldMk cId="1249722820" sldId="917"/>
            <ac:spMk id="14" creationId="{C22305C5-41B7-BB92-80F6-88AE7D7BBDF2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23:25.954" v="241" actId="14100"/>
          <ac:spMkLst>
            <pc:docMk/>
            <pc:sldMk cId="1249722820" sldId="917"/>
            <ac:spMk id="20" creationId="{0DD06391-79BD-FD72-8884-4208C9FF5E57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23:20.251" v="239" actId="20577"/>
          <ac:spMkLst>
            <pc:docMk/>
            <pc:sldMk cId="1249722820" sldId="917"/>
            <ac:spMk id="21" creationId="{C170DD88-48A6-304C-A30B-668DD67E0ABA}"/>
          </ac:spMkLst>
        </pc:spChg>
      </pc:sldChg>
      <pc:sldChg chg="modSp">
        <pc:chgData name="Sophie HERVET" userId="S::sophie.hervet@palais-portedoree.fr::1b378f75-7b0d-4cab-a621-3bca93a5bc58" providerId="AD" clId="Web-{553A0D4F-453E-F801-B29B-4336151D0325}" dt="2025-11-12T15:25:58.458" v="287" actId="20577"/>
        <pc:sldMkLst>
          <pc:docMk/>
          <pc:sldMk cId="749016447" sldId="918"/>
        </pc:sldMkLst>
        <pc:spChg chg="mod">
          <ac:chgData name="Sophie HERVET" userId="S::sophie.hervet@palais-portedoree.fr::1b378f75-7b0d-4cab-a621-3bca93a5bc58" providerId="AD" clId="Web-{553A0D4F-453E-F801-B29B-4336151D0325}" dt="2025-11-12T15:22:29.641" v="222" actId="14100"/>
          <ac:spMkLst>
            <pc:docMk/>
            <pc:sldMk cId="749016447" sldId="918"/>
            <ac:spMk id="10" creationId="{4C1F44B0-B6C6-C10C-6504-1917D26AE4D5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21:55.266" v="212" actId="20577"/>
          <ac:spMkLst>
            <pc:docMk/>
            <pc:sldMk cId="749016447" sldId="918"/>
            <ac:spMk id="11" creationId="{A2E37A75-F621-4B6E-194B-65DF550BB98A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25:58.458" v="287" actId="20577"/>
          <ac:spMkLst>
            <pc:docMk/>
            <pc:sldMk cId="749016447" sldId="918"/>
            <ac:spMk id="13" creationId="{8922EB6F-DB7B-5F0D-9ED3-5A865F9FE9E9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22:19.813" v="221" actId="1076"/>
          <ac:spMkLst>
            <pc:docMk/>
            <pc:sldMk cId="749016447" sldId="918"/>
            <ac:spMk id="20" creationId="{444201C3-3D68-0C5B-4DC3-F5F153FF3E37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22:06.407" v="218" actId="20577"/>
          <ac:spMkLst>
            <pc:docMk/>
            <pc:sldMk cId="749016447" sldId="918"/>
            <ac:spMk id="21" creationId="{6D28A125-F3F2-5EB3-4BC2-AD5254C281C6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22:11.688" v="220" actId="20577"/>
          <ac:spMkLst>
            <pc:docMk/>
            <pc:sldMk cId="749016447" sldId="918"/>
            <ac:spMk id="23" creationId="{D3177086-B8AF-7158-B643-3446C4A0816F}"/>
          </ac:spMkLst>
        </pc:spChg>
      </pc:sldChg>
      <pc:sldChg chg="modSp">
        <pc:chgData name="Sophie HERVET" userId="S::sophie.hervet@palais-portedoree.fr::1b378f75-7b0d-4cab-a621-3bca93a5bc58" providerId="AD" clId="Web-{553A0D4F-453E-F801-B29B-4336151D0325}" dt="2025-11-12T15:43:59.769" v="540" actId="14100"/>
        <pc:sldMkLst>
          <pc:docMk/>
          <pc:sldMk cId="1736798927" sldId="919"/>
        </pc:sldMkLst>
        <pc:spChg chg="mod">
          <ac:chgData name="Sophie HERVET" userId="S::sophie.hervet@palais-portedoree.fr::1b378f75-7b0d-4cab-a621-3bca93a5bc58" providerId="AD" clId="Web-{553A0D4F-453E-F801-B29B-4336151D0325}" dt="2025-11-12T15:43:59.769" v="540" actId="14100"/>
          <ac:spMkLst>
            <pc:docMk/>
            <pc:sldMk cId="1736798927" sldId="919"/>
            <ac:spMk id="5" creationId="{B82F372B-F44E-5A0B-039C-A739E7B408E7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43:57.487" v="539" actId="14100"/>
          <ac:spMkLst>
            <pc:docMk/>
            <pc:sldMk cId="1736798927" sldId="919"/>
            <ac:spMk id="7" creationId="{551D6BBE-D6EF-6733-74A1-952143F798A1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39:48.577" v="475" actId="14100"/>
          <ac:spMkLst>
            <pc:docMk/>
            <pc:sldMk cId="1736798927" sldId="919"/>
            <ac:spMk id="9" creationId="{D2063B84-AE60-8C9F-EDCB-0497BE8D37F4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39:39.405" v="471" actId="20577"/>
          <ac:spMkLst>
            <pc:docMk/>
            <pc:sldMk cId="1736798927" sldId="919"/>
            <ac:spMk id="10" creationId="{9EE1ED92-595F-8BFB-E458-EA13D934AD2E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39:46.889" v="474" actId="14100"/>
          <ac:spMkLst>
            <pc:docMk/>
            <pc:sldMk cId="1736798927" sldId="919"/>
            <ac:spMk id="22" creationId="{07315C1E-EE10-8748-2743-6B8CEA1EBFC9}"/>
          </ac:spMkLst>
        </pc:spChg>
        <pc:picChg chg="mod">
          <ac:chgData name="Sophie HERVET" userId="S::sophie.hervet@palais-portedoree.fr::1b378f75-7b0d-4cab-a621-3bca93a5bc58" providerId="AD" clId="Web-{553A0D4F-453E-F801-B29B-4336151D0325}" dt="2025-11-12T15:39:59.124" v="478" actId="1076"/>
          <ac:picMkLst>
            <pc:docMk/>
            <pc:sldMk cId="1736798927" sldId="919"/>
            <ac:picMk id="6" creationId="{F15F616D-4166-CF6E-5ECF-E03EBBED917F}"/>
          </ac:picMkLst>
        </pc:picChg>
        <pc:picChg chg="mod">
          <ac:chgData name="Sophie HERVET" userId="S::sophie.hervet@palais-portedoree.fr::1b378f75-7b0d-4cab-a621-3bca93a5bc58" providerId="AD" clId="Web-{553A0D4F-453E-F801-B29B-4336151D0325}" dt="2025-11-12T15:39:43.639" v="473" actId="14100"/>
          <ac:picMkLst>
            <pc:docMk/>
            <pc:sldMk cId="1736798927" sldId="919"/>
            <ac:picMk id="12" creationId="{2334C4D0-0FC1-01EB-392E-7D55CD7A7201}"/>
          </ac:picMkLst>
        </pc:picChg>
      </pc:sldChg>
      <pc:sldChg chg="modSp">
        <pc:chgData name="Sophie HERVET" userId="S::sophie.hervet@palais-portedoree.fr::1b378f75-7b0d-4cab-a621-3bca93a5bc58" providerId="AD" clId="Web-{553A0D4F-453E-F801-B29B-4336151D0325}" dt="2025-11-12T15:45:39.661" v="567" actId="20577"/>
        <pc:sldMkLst>
          <pc:docMk/>
          <pc:sldMk cId="3828169344" sldId="920"/>
        </pc:sldMkLst>
        <pc:spChg chg="mod">
          <ac:chgData name="Sophie HERVET" userId="S::sophie.hervet@palais-portedoree.fr::1b378f75-7b0d-4cab-a621-3bca93a5bc58" providerId="AD" clId="Web-{553A0D4F-453E-F801-B29B-4336151D0325}" dt="2025-11-12T15:44:15.300" v="541"/>
          <ac:spMkLst>
            <pc:docMk/>
            <pc:sldMk cId="3828169344" sldId="920"/>
            <ac:spMk id="10" creationId="{DA778EBB-64D5-85F9-6FAC-5D5D0285E0E9}"/>
          </ac:spMkLst>
        </pc:spChg>
        <pc:spChg chg="mod">
          <ac:chgData name="Sophie HERVET" userId="S::sophie.hervet@palais-portedoree.fr::1b378f75-7b0d-4cab-a621-3bca93a5bc58" providerId="AD" clId="Web-{553A0D4F-453E-F801-B29B-4336151D0325}" dt="2025-11-12T15:45:39.661" v="567" actId="20577"/>
          <ac:spMkLst>
            <pc:docMk/>
            <pc:sldMk cId="3828169344" sldId="920"/>
            <ac:spMk id="13" creationId="{AAE142E5-E0DB-3798-143F-A3478ABE9C96}"/>
          </ac:spMkLst>
        </pc:spChg>
      </pc:sldChg>
    </pc:docChg>
  </pc:docChgLst>
  <pc:docChgLst>
    <pc:chgData name="Veronique SERVAT" userId="S::veronique.servat@palais-portedoree.fr::f34dd5d6-6bf4-4097-b5e3-b89eed2be16e" providerId="AD" clId="Web-{CB20AB4C-A429-7CA1-477A-F772D7244DE1}"/>
    <pc:docChg chg="modSld">
      <pc:chgData name="Veronique SERVAT" userId="S::veronique.servat@palais-portedoree.fr::f34dd5d6-6bf4-4097-b5e3-b89eed2be16e" providerId="AD" clId="Web-{CB20AB4C-A429-7CA1-477A-F772D7244DE1}" dt="2025-12-12T10:41:28.524" v="61" actId="1076"/>
      <pc:docMkLst>
        <pc:docMk/>
      </pc:docMkLst>
      <pc:sldChg chg="modSp">
        <pc:chgData name="Veronique SERVAT" userId="S::veronique.servat@palais-portedoree.fr::f34dd5d6-6bf4-4097-b5e3-b89eed2be16e" providerId="AD" clId="Web-{CB20AB4C-A429-7CA1-477A-F772D7244DE1}" dt="2025-12-12T10:41:28.524" v="61" actId="1076"/>
        <pc:sldMkLst>
          <pc:docMk/>
          <pc:sldMk cId="3158455198" sldId="915"/>
        </pc:sldMkLst>
        <pc:spChg chg="mod">
          <ac:chgData name="Veronique SERVAT" userId="S::veronique.servat@palais-portedoree.fr::f34dd5d6-6bf4-4097-b5e3-b89eed2be16e" providerId="AD" clId="Web-{CB20AB4C-A429-7CA1-477A-F772D7244DE1}" dt="2025-12-12T10:41:28.524" v="61" actId="1076"/>
          <ac:spMkLst>
            <pc:docMk/>
            <pc:sldMk cId="3158455198" sldId="915"/>
            <ac:spMk id="9" creationId="{0753DDDE-0BE5-56F8-191E-A80C2E26DF73}"/>
          </ac:spMkLst>
        </pc:spChg>
        <pc:spChg chg="mod">
          <ac:chgData name="Veronique SERVAT" userId="S::veronique.servat@palais-portedoree.fr::f34dd5d6-6bf4-4097-b5e3-b89eed2be16e" providerId="AD" clId="Web-{CB20AB4C-A429-7CA1-477A-F772D7244DE1}" dt="2025-12-12T10:41:14.289" v="56" actId="1076"/>
          <ac:spMkLst>
            <pc:docMk/>
            <pc:sldMk cId="3158455198" sldId="915"/>
            <ac:spMk id="10" creationId="{BA0EB361-1415-55FF-B3C8-D88E2AE7D94C}"/>
          </ac:spMkLst>
        </pc:spChg>
        <pc:spChg chg="mod">
          <ac:chgData name="Veronique SERVAT" userId="S::veronique.servat@palais-portedoree.fr::f34dd5d6-6bf4-4097-b5e3-b89eed2be16e" providerId="AD" clId="Web-{CB20AB4C-A429-7CA1-477A-F772D7244DE1}" dt="2025-12-12T10:41:23.758" v="60" actId="1076"/>
          <ac:spMkLst>
            <pc:docMk/>
            <pc:sldMk cId="3158455198" sldId="915"/>
            <ac:spMk id="12" creationId="{1A96963F-CD37-F342-32B8-D602D895FF32}"/>
          </ac:spMkLst>
        </pc:spChg>
        <pc:picChg chg="mod">
          <ac:chgData name="Veronique SERVAT" userId="S::veronique.servat@palais-portedoree.fr::f34dd5d6-6bf4-4097-b5e3-b89eed2be16e" providerId="AD" clId="Web-{CB20AB4C-A429-7CA1-477A-F772D7244DE1}" dt="2025-12-12T10:40:30.629" v="51" actId="14100"/>
          <ac:picMkLst>
            <pc:docMk/>
            <pc:sldMk cId="3158455198" sldId="915"/>
            <ac:picMk id="5" creationId="{9D85ACD3-5F80-F25D-0263-EBEB75B2705B}"/>
          </ac:picMkLst>
        </pc:picChg>
      </pc:sldChg>
    </pc:docChg>
  </pc:docChgLst>
  <pc:docChgLst>
    <pc:chgData name="Sophie HERVET" userId="S::sophie.hervet@palais-portedoree.fr::1b378f75-7b0d-4cab-a621-3bca93a5bc58" providerId="AD" clId="Web-{D00BDD30-F28F-D5B0-D7F9-ACCC27F0CD68}"/>
    <pc:docChg chg="modSld">
      <pc:chgData name="Sophie HERVET" userId="S::sophie.hervet@palais-portedoree.fr::1b378f75-7b0d-4cab-a621-3bca93a5bc58" providerId="AD" clId="Web-{D00BDD30-F28F-D5B0-D7F9-ACCC27F0CD68}" dt="2025-11-12T13:58:48.020" v="29" actId="20577"/>
      <pc:docMkLst>
        <pc:docMk/>
      </pc:docMkLst>
      <pc:sldChg chg="addSp delSp modSp">
        <pc:chgData name="Sophie HERVET" userId="S::sophie.hervet@palais-portedoree.fr::1b378f75-7b0d-4cab-a621-3bca93a5bc58" providerId="AD" clId="Web-{D00BDD30-F28F-D5B0-D7F9-ACCC27F0CD68}" dt="2025-11-12T13:57:26.597" v="19"/>
        <pc:sldMkLst>
          <pc:docMk/>
          <pc:sldMk cId="1156110119" sldId="348"/>
        </pc:sldMkLst>
        <pc:spChg chg="add mod">
          <ac:chgData name="Sophie HERVET" userId="S::sophie.hervet@palais-portedoree.fr::1b378f75-7b0d-4cab-a621-3bca93a5bc58" providerId="AD" clId="Web-{D00BDD30-F28F-D5B0-D7F9-ACCC27F0CD68}" dt="2025-11-12T13:57:22.300" v="18" actId="20577"/>
          <ac:spMkLst>
            <pc:docMk/>
            <pc:sldMk cId="1156110119" sldId="348"/>
            <ac:spMk id="6" creationId="{99D8173C-2118-A91A-97D7-B05459FB088B}"/>
          </ac:spMkLst>
        </pc:spChg>
      </pc:sldChg>
      <pc:sldChg chg="modSp">
        <pc:chgData name="Sophie HERVET" userId="S::sophie.hervet@palais-portedoree.fr::1b378f75-7b0d-4cab-a621-3bca93a5bc58" providerId="AD" clId="Web-{D00BDD30-F28F-D5B0-D7F9-ACCC27F0CD68}" dt="2025-11-12T13:56:56.988" v="13" actId="1076"/>
        <pc:sldMkLst>
          <pc:docMk/>
          <pc:sldMk cId="1746075774" sldId="349"/>
        </pc:sldMkLst>
        <pc:spChg chg="mod">
          <ac:chgData name="Sophie HERVET" userId="S::sophie.hervet@palais-portedoree.fr::1b378f75-7b0d-4cab-a621-3bca93a5bc58" providerId="AD" clId="Web-{D00BDD30-F28F-D5B0-D7F9-ACCC27F0CD68}" dt="2025-11-12T13:56:56.988" v="13" actId="1076"/>
          <ac:spMkLst>
            <pc:docMk/>
            <pc:sldMk cId="1746075774" sldId="349"/>
            <ac:spMk id="18" creationId="{70994FCF-4ECD-4DD1-B469-1BED28BD565B}"/>
          </ac:spMkLst>
        </pc:spChg>
      </pc:sldChg>
      <pc:sldChg chg="delSp">
        <pc:chgData name="Sophie HERVET" userId="S::sophie.hervet@palais-portedoree.fr::1b378f75-7b0d-4cab-a621-3bca93a5bc58" providerId="AD" clId="Web-{D00BDD30-F28F-D5B0-D7F9-ACCC27F0CD68}" dt="2025-11-12T13:57:40.425" v="20"/>
        <pc:sldMkLst>
          <pc:docMk/>
          <pc:sldMk cId="344824552" sldId="353"/>
        </pc:sldMkLst>
      </pc:sldChg>
      <pc:sldChg chg="modSp">
        <pc:chgData name="Sophie HERVET" userId="S::sophie.hervet@palais-portedoree.fr::1b378f75-7b0d-4cab-a621-3bca93a5bc58" providerId="AD" clId="Web-{D00BDD30-F28F-D5B0-D7F9-ACCC27F0CD68}" dt="2025-11-12T13:58:48.020" v="29" actId="20577"/>
        <pc:sldMkLst>
          <pc:docMk/>
          <pc:sldMk cId="3390398145" sldId="358"/>
        </pc:sldMkLst>
      </pc:sldChg>
      <pc:sldChg chg="modSp">
        <pc:chgData name="Sophie HERVET" userId="S::sophie.hervet@palais-portedoree.fr::1b378f75-7b0d-4cab-a621-3bca93a5bc58" providerId="AD" clId="Web-{D00BDD30-F28F-D5B0-D7F9-ACCC27F0CD68}" dt="2025-11-12T13:56:36.878" v="12" actId="20577"/>
        <pc:sldMkLst>
          <pc:docMk/>
          <pc:sldMk cId="2669349349" sldId="886"/>
        </pc:sldMkLst>
        <pc:spChg chg="mod">
          <ac:chgData name="Sophie HERVET" userId="S::sophie.hervet@palais-portedoree.fr::1b378f75-7b0d-4cab-a621-3bca93a5bc58" providerId="AD" clId="Web-{D00BDD30-F28F-D5B0-D7F9-ACCC27F0CD68}" dt="2025-11-12T13:56:36.878" v="12" actId="20577"/>
          <ac:spMkLst>
            <pc:docMk/>
            <pc:sldMk cId="2669349349" sldId="886"/>
            <ac:spMk id="11" creationId="{ED571AF5-E413-45A2-9C66-C7C43FCC8C7F}"/>
          </ac:spMkLst>
        </pc:spChg>
      </pc:sldChg>
      <pc:sldChg chg="modSp">
        <pc:chgData name="Sophie HERVET" userId="S::sophie.hervet@palais-portedoree.fr::1b378f75-7b0d-4cab-a621-3bca93a5bc58" providerId="AD" clId="Web-{D00BDD30-F28F-D5B0-D7F9-ACCC27F0CD68}" dt="2025-11-12T13:58:10.301" v="26" actId="20577"/>
        <pc:sldMkLst>
          <pc:docMk/>
          <pc:sldMk cId="709153486" sldId="909"/>
        </pc:sldMkLst>
        <pc:spChg chg="mod">
          <ac:chgData name="Sophie HERVET" userId="S::sophie.hervet@palais-portedoree.fr::1b378f75-7b0d-4cab-a621-3bca93a5bc58" providerId="AD" clId="Web-{D00BDD30-F28F-D5B0-D7F9-ACCC27F0CD68}" dt="2025-11-12T13:58:10.301" v="26" actId="20577"/>
          <ac:spMkLst>
            <pc:docMk/>
            <pc:sldMk cId="709153486" sldId="909"/>
            <ac:spMk id="13" creationId="{9A35A57F-B098-BA27-1C01-49699CDD6C01}"/>
          </ac:spMkLst>
        </pc:spChg>
      </pc:sldChg>
      <pc:sldChg chg="delSp modSp">
        <pc:chgData name="Sophie HERVET" userId="S::sophie.hervet@palais-portedoree.fr::1b378f75-7b0d-4cab-a621-3bca93a5bc58" providerId="AD" clId="Web-{D00BDD30-F28F-D5B0-D7F9-ACCC27F0CD68}" dt="2025-11-12T13:55:49.190" v="3" actId="14100"/>
        <pc:sldMkLst>
          <pc:docMk/>
          <pc:sldMk cId="3158455198" sldId="915"/>
        </pc:sldMkLst>
        <pc:spChg chg="mod">
          <ac:chgData name="Sophie HERVET" userId="S::sophie.hervet@palais-portedoree.fr::1b378f75-7b0d-4cab-a621-3bca93a5bc58" providerId="AD" clId="Web-{D00BDD30-F28F-D5B0-D7F9-ACCC27F0CD68}" dt="2025-11-12T13:55:49.190" v="3" actId="14100"/>
          <ac:spMkLst>
            <pc:docMk/>
            <pc:sldMk cId="3158455198" sldId="915"/>
            <ac:spMk id="10" creationId="{BA0EB361-1415-55FF-B3C8-D88E2AE7D94C}"/>
          </ac:spMkLst>
        </pc:spChg>
      </pc:sldChg>
    </pc:docChg>
  </pc:docChgLst>
  <pc:docChgLst>
    <pc:chgData name="Veronique SERVAT" userId="S::veronique.servat@palais-portedoree.fr::f34dd5d6-6bf4-4097-b5e3-b89eed2be16e" providerId="AD" clId="Web-{76E5F9EC-62F1-9B9D-395C-BAC539CC01FC}"/>
    <pc:docChg chg="modSld">
      <pc:chgData name="Veronique SERVAT" userId="S::veronique.servat@palais-portedoree.fr::f34dd5d6-6bf4-4097-b5e3-b89eed2be16e" providerId="AD" clId="Web-{76E5F9EC-62F1-9B9D-395C-BAC539CC01FC}" dt="2025-11-13T09:14:18.580" v="60" actId="20577"/>
      <pc:docMkLst>
        <pc:docMk/>
      </pc:docMkLst>
      <pc:sldChg chg="modSp">
        <pc:chgData name="Veronique SERVAT" userId="S::veronique.servat@palais-portedoree.fr::f34dd5d6-6bf4-4097-b5e3-b89eed2be16e" providerId="AD" clId="Web-{76E5F9EC-62F1-9B9D-395C-BAC539CC01FC}" dt="2025-11-13T09:14:18.580" v="60" actId="20577"/>
        <pc:sldMkLst>
          <pc:docMk/>
          <pc:sldMk cId="1999083522" sldId="355"/>
        </pc:sldMkLst>
        <pc:spChg chg="mod">
          <ac:chgData name="Veronique SERVAT" userId="S::veronique.servat@palais-portedoree.fr::f34dd5d6-6bf4-4097-b5e3-b89eed2be16e" providerId="AD" clId="Web-{76E5F9EC-62F1-9B9D-395C-BAC539CC01FC}" dt="2025-11-13T09:14:18.580" v="60" actId="20577"/>
          <ac:spMkLst>
            <pc:docMk/>
            <pc:sldMk cId="1999083522" sldId="355"/>
            <ac:spMk id="8" creationId="{070CE3C5-605E-4D05-9669-0DF8136F77CD}"/>
          </ac:spMkLst>
        </pc:spChg>
      </pc:sldChg>
      <pc:sldChg chg="modSp">
        <pc:chgData name="Veronique SERVAT" userId="S::veronique.servat@palais-portedoree.fr::f34dd5d6-6bf4-4097-b5e3-b89eed2be16e" providerId="AD" clId="Web-{76E5F9EC-62F1-9B9D-395C-BAC539CC01FC}" dt="2025-11-13T09:11:34.412" v="6" actId="20577"/>
        <pc:sldMkLst>
          <pc:docMk/>
          <pc:sldMk cId="1736798927" sldId="919"/>
        </pc:sldMkLst>
        <pc:spChg chg="mod">
          <ac:chgData name="Veronique SERVAT" userId="S::veronique.servat@palais-portedoree.fr::f34dd5d6-6bf4-4097-b5e3-b89eed2be16e" providerId="AD" clId="Web-{76E5F9EC-62F1-9B9D-395C-BAC539CC01FC}" dt="2025-11-13T09:11:34.412" v="6" actId="20577"/>
          <ac:spMkLst>
            <pc:docMk/>
            <pc:sldMk cId="1736798927" sldId="919"/>
            <ac:spMk id="22" creationId="{07315C1E-EE10-8748-2743-6B8CEA1EBFC9}"/>
          </ac:spMkLst>
        </pc:spChg>
      </pc:sldChg>
      <pc:sldChg chg="modSp">
        <pc:chgData name="Veronique SERVAT" userId="S::veronique.servat@palais-portedoree.fr::f34dd5d6-6bf4-4097-b5e3-b89eed2be16e" providerId="AD" clId="Web-{76E5F9EC-62F1-9B9D-395C-BAC539CC01FC}" dt="2025-11-13T09:12:15.463" v="9" actId="20577"/>
        <pc:sldMkLst>
          <pc:docMk/>
          <pc:sldMk cId="3828169344" sldId="920"/>
        </pc:sldMkLst>
        <pc:spChg chg="mod">
          <ac:chgData name="Veronique SERVAT" userId="S::veronique.servat@palais-portedoree.fr::f34dd5d6-6bf4-4097-b5e3-b89eed2be16e" providerId="AD" clId="Web-{76E5F9EC-62F1-9B9D-395C-BAC539CC01FC}" dt="2025-11-13T09:12:15.463" v="9" actId="20577"/>
          <ac:spMkLst>
            <pc:docMk/>
            <pc:sldMk cId="3828169344" sldId="920"/>
            <ac:spMk id="13" creationId="{AAE142E5-E0DB-3798-143F-A3478ABE9C96}"/>
          </ac:spMkLst>
        </pc:spChg>
      </pc:sldChg>
    </pc:docChg>
  </pc:docChgLst>
  <pc:docChgLst>
    <pc:chgData name="Sophie HERVET" userId="S::sophie.hervet@palais-portedoree.fr::1b378f75-7b0d-4cab-a621-3bca93a5bc58" providerId="AD" clId="Web-{828B0B2F-1468-21DB-A54E-4165CC543777}"/>
    <pc:docChg chg="modSld">
      <pc:chgData name="Sophie HERVET" userId="S::sophie.hervet@palais-portedoree.fr::1b378f75-7b0d-4cab-a621-3bca93a5bc58" providerId="AD" clId="Web-{828B0B2F-1468-21DB-A54E-4165CC543777}" dt="2025-11-28T11:56:40.089" v="98" actId="14100"/>
      <pc:docMkLst>
        <pc:docMk/>
      </pc:docMkLst>
      <pc:sldChg chg="addSp delSp modSp">
        <pc:chgData name="Sophie HERVET" userId="S::sophie.hervet@palais-portedoree.fr::1b378f75-7b0d-4cab-a621-3bca93a5bc58" providerId="AD" clId="Web-{828B0B2F-1468-21DB-A54E-4165CC543777}" dt="2025-11-28T11:56:40.089" v="98" actId="14100"/>
        <pc:sldMkLst>
          <pc:docMk/>
          <pc:sldMk cId="709153486" sldId="909"/>
        </pc:sldMkLst>
        <pc:spChg chg="add mod">
          <ac:chgData name="Sophie HERVET" userId="S::sophie.hervet@palais-portedoree.fr::1b378f75-7b0d-4cab-a621-3bca93a5bc58" providerId="AD" clId="Web-{828B0B2F-1468-21DB-A54E-4165CC543777}" dt="2025-11-28T11:56:25.667" v="92" actId="1076"/>
          <ac:spMkLst>
            <pc:docMk/>
            <pc:sldMk cId="709153486" sldId="909"/>
            <ac:spMk id="2" creationId="{C4B08C2B-8973-FB56-F5A2-477B607486A7}"/>
          </ac:spMkLst>
        </pc:spChg>
        <pc:spChg chg="mod">
          <ac:chgData name="Sophie HERVET" userId="S::sophie.hervet@palais-portedoree.fr::1b378f75-7b0d-4cab-a621-3bca93a5bc58" providerId="AD" clId="Web-{828B0B2F-1468-21DB-A54E-4165CC543777}" dt="2025-11-28T11:56:25.636" v="89" actId="1076"/>
          <ac:spMkLst>
            <pc:docMk/>
            <pc:sldMk cId="709153486" sldId="909"/>
            <ac:spMk id="9" creationId="{3584701D-FA7F-B771-A22A-44C4EB81EC80}"/>
          </ac:spMkLst>
        </pc:spChg>
        <pc:spChg chg="mod">
          <ac:chgData name="Sophie HERVET" userId="S::sophie.hervet@palais-portedoree.fr::1b378f75-7b0d-4cab-a621-3bca93a5bc58" providerId="AD" clId="Web-{828B0B2F-1468-21DB-A54E-4165CC543777}" dt="2025-11-28T11:56:29.386" v="93" actId="14100"/>
          <ac:spMkLst>
            <pc:docMk/>
            <pc:sldMk cId="709153486" sldId="909"/>
            <ac:spMk id="10" creationId="{A6BE7892-556F-B95F-4598-525E6C18BF85}"/>
          </ac:spMkLst>
        </pc:spChg>
        <pc:spChg chg="mod">
          <ac:chgData name="Sophie HERVET" userId="S::sophie.hervet@palais-portedoree.fr::1b378f75-7b0d-4cab-a621-3bca93a5bc58" providerId="AD" clId="Web-{828B0B2F-1468-21DB-A54E-4165CC543777}" dt="2025-11-28T11:56:25.620" v="88" actId="1076"/>
          <ac:spMkLst>
            <pc:docMk/>
            <pc:sldMk cId="709153486" sldId="909"/>
            <ac:spMk id="12" creationId="{B560AA1D-8484-3158-7842-BB297544EE2F}"/>
          </ac:spMkLst>
        </pc:spChg>
        <pc:spChg chg="mod">
          <ac:chgData name="Sophie HERVET" userId="S::sophie.hervet@palais-portedoree.fr::1b378f75-7b0d-4cab-a621-3bca93a5bc58" providerId="AD" clId="Web-{828B0B2F-1468-21DB-A54E-4165CC543777}" dt="2025-11-28T11:56:25.651" v="90" actId="1076"/>
          <ac:spMkLst>
            <pc:docMk/>
            <pc:sldMk cId="709153486" sldId="909"/>
            <ac:spMk id="17" creationId="{F9DFCE97-CE58-03CD-23BE-E52EC27BC4E3}"/>
          </ac:spMkLst>
        </pc:spChg>
        <pc:spChg chg="mod">
          <ac:chgData name="Sophie HERVET" userId="S::sophie.hervet@palais-portedoree.fr::1b378f75-7b0d-4cab-a621-3bca93a5bc58" providerId="AD" clId="Web-{828B0B2F-1468-21DB-A54E-4165CC543777}" dt="2025-11-28T11:56:25.651" v="91" actId="1076"/>
          <ac:spMkLst>
            <pc:docMk/>
            <pc:sldMk cId="709153486" sldId="909"/>
            <ac:spMk id="21" creationId="{8A964581-5442-8D57-C453-95F7777AAB3E}"/>
          </ac:spMkLst>
        </pc:spChg>
        <pc:picChg chg="add mod">
          <ac:chgData name="Sophie HERVET" userId="S::sophie.hervet@palais-portedoree.fr::1b378f75-7b0d-4cab-a621-3bca93a5bc58" providerId="AD" clId="Web-{828B0B2F-1468-21DB-A54E-4165CC543777}" dt="2025-11-28T11:56:32.401" v="94" actId="1076"/>
          <ac:picMkLst>
            <pc:docMk/>
            <pc:sldMk cId="709153486" sldId="909"/>
            <ac:picMk id="6" creationId="{AA73A5D0-2EAD-D94D-88D1-3DD404188778}"/>
          </ac:picMkLst>
        </pc:picChg>
        <pc:picChg chg="mod">
          <ac:chgData name="Sophie HERVET" userId="S::sophie.hervet@palais-portedoree.fr::1b378f75-7b0d-4cab-a621-3bca93a5bc58" providerId="AD" clId="Web-{828B0B2F-1468-21DB-A54E-4165CC543777}" dt="2025-11-28T11:56:40.089" v="98" actId="14100"/>
          <ac:picMkLst>
            <pc:docMk/>
            <pc:sldMk cId="709153486" sldId="909"/>
            <ac:picMk id="14" creationId="{C5FDD22C-29F0-2E5D-F349-24F1FF5FD54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2D7CF3-FC28-430B-8766-D437862BB2CF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82DB1-8F96-447C-A5F9-CD8B9EFC22E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1120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223838" y="808038"/>
            <a:ext cx="7186613" cy="40433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Clémentine – 1mn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063">
              <a:defRPr/>
            </a:pPr>
            <a:fld id="{646E284D-C29F-B542-B6B7-7A1EBCFD4694}" type="slidenum">
              <a:rPr lang="fr-FR">
                <a:solidFill>
                  <a:prstClr val="black"/>
                </a:solidFill>
                <a:latin typeface="Calibri"/>
              </a:rPr>
              <a:pPr defTabSz="457063">
                <a:defRPr/>
              </a:pPr>
              <a:t>1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8792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C2BA4-3752-371D-48CA-247FF9ECA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80DD2BC-99C8-5EFE-2CCF-14369242E7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23838" y="808038"/>
            <a:ext cx="7186613" cy="4043362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4BE00066-FBC5-7E7F-ED06-DA933908B7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Elisabeth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842A288-3795-27C1-1125-A573474184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063">
              <a:defRPr/>
            </a:pPr>
            <a:fld id="{646E284D-C29F-B542-B6B7-7A1EBCFD4694}" type="slidenum">
              <a:rPr lang="fr-FR">
                <a:solidFill>
                  <a:prstClr val="black"/>
                </a:solidFill>
                <a:latin typeface="Calibri"/>
              </a:rPr>
              <a:pPr defTabSz="457063">
                <a:defRPr/>
              </a:pPr>
              <a:t>10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9215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EFB9C-7D86-8A07-6286-B43C2D0AD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C60A33C-FA5B-F857-40C0-76EA3EC4A6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23838" y="808038"/>
            <a:ext cx="7186613" cy="4043362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FCCCBEE1-B66A-4121-9327-AF20EC7D88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Elisabeth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1CF01C6-0A6F-1427-3DD3-C30AF11F84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063">
              <a:defRPr/>
            </a:pPr>
            <a:fld id="{646E284D-C29F-B542-B6B7-7A1EBCFD4694}" type="slidenum">
              <a:rPr lang="fr-FR">
                <a:solidFill>
                  <a:prstClr val="black"/>
                </a:solidFill>
                <a:latin typeface="Calibri"/>
              </a:rPr>
              <a:pPr defTabSz="457063">
                <a:defRPr/>
              </a:pPr>
              <a:t>11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107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223838" y="808038"/>
            <a:ext cx="7186613" cy="40433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Elisabeth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063">
              <a:defRPr/>
            </a:pPr>
            <a:fld id="{646E284D-C29F-B542-B6B7-7A1EBCFD4694}" type="slidenum">
              <a:rPr lang="fr-FR">
                <a:solidFill>
                  <a:prstClr val="black"/>
                </a:solidFill>
                <a:latin typeface="Calibri"/>
              </a:rPr>
              <a:pPr defTabSz="457063">
                <a:defRPr/>
              </a:pPr>
              <a:t>12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48639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14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Chloé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E284D-C29F-B542-B6B7-7A1EBCFD4694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83473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4242A-D56D-F25B-B465-C75F2F81F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608E97B-AB6E-7FBC-3B72-5416F3C9DE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23838" y="808038"/>
            <a:ext cx="7186613" cy="4043362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43F9F933-EABC-8C8A-4D0C-6A02E7607C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Elisabeth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E5B703F-8C55-E579-3F98-CBB727889B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063">
              <a:defRPr/>
            </a:pPr>
            <a:fld id="{646E284D-C29F-B542-B6B7-7A1EBCFD4694}" type="slidenum">
              <a:rPr lang="fr-FR">
                <a:solidFill>
                  <a:prstClr val="black"/>
                </a:solidFill>
                <a:latin typeface="Calibri"/>
              </a:rPr>
              <a:pPr defTabSz="457063">
                <a:defRPr/>
              </a:pPr>
              <a:t>14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89165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577850" y="808038"/>
            <a:ext cx="5583238" cy="40433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Antoine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063">
              <a:defRPr/>
            </a:pPr>
            <a:fld id="{646E284D-C29F-B542-B6B7-7A1EBCFD4694}" type="slidenum">
              <a:rPr lang="fr-FR">
                <a:solidFill>
                  <a:prstClr val="black"/>
                </a:solidFill>
                <a:latin typeface="Calibri"/>
              </a:rPr>
              <a:pPr defTabSz="457063">
                <a:defRPr/>
              </a:pPr>
              <a:t>15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2335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223838" y="808038"/>
            <a:ext cx="7186613" cy="40433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Clémentine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063">
              <a:defRPr/>
            </a:pPr>
            <a:fld id="{646E284D-C29F-B542-B6B7-7A1EBCFD4694}" type="slidenum">
              <a:rPr lang="fr-FR">
                <a:solidFill>
                  <a:prstClr val="black"/>
                </a:solidFill>
                <a:latin typeface="Calibri"/>
              </a:rPr>
              <a:pPr defTabSz="457063">
                <a:defRPr/>
              </a:pPr>
              <a:t>16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70172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223838" y="808038"/>
            <a:ext cx="7186613" cy="40433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Clémentine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063">
              <a:defRPr/>
            </a:pPr>
            <a:fld id="{646E284D-C29F-B542-B6B7-7A1EBCFD4694}" type="slidenum">
              <a:rPr lang="fr-FR">
                <a:solidFill>
                  <a:prstClr val="black"/>
                </a:solidFill>
                <a:latin typeface="Calibri"/>
              </a:rPr>
              <a:pPr defTabSz="457063">
                <a:defRPr/>
              </a:pPr>
              <a:t>17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07431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732D3-A924-19FF-931B-E84D8D3E2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C9635D1-098C-306C-524F-CADEE0B49A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23838" y="808038"/>
            <a:ext cx="7186613" cy="4043362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FE555AD4-9387-C687-CACD-8656E74B09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Clémentine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0AE02D9-81CF-C2CE-529A-DF89E4BB88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063">
              <a:defRPr/>
            </a:pPr>
            <a:fld id="{646E284D-C29F-B542-B6B7-7A1EBCFD4694}" type="slidenum">
              <a:rPr lang="fr-FR">
                <a:solidFill>
                  <a:prstClr val="black"/>
                </a:solidFill>
                <a:latin typeface="Calibri"/>
              </a:rPr>
              <a:pPr defTabSz="457063">
                <a:defRPr/>
              </a:pPr>
              <a:t>18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8341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6E457-E294-A786-C7A0-9D50C13C8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5859796-3C4B-8193-8D73-CBE548C2F1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23838" y="808038"/>
            <a:ext cx="7186613" cy="4043362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35F8677E-5E80-E2A1-8C9E-EF5B5FBE54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Clémentine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E496269-DEAB-0EAF-21B9-121E8EDAA9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063">
              <a:defRPr/>
            </a:pPr>
            <a:fld id="{646E284D-C29F-B542-B6B7-7A1EBCFD4694}" type="slidenum">
              <a:rPr lang="fr-FR">
                <a:solidFill>
                  <a:prstClr val="black"/>
                </a:solidFill>
                <a:latin typeface="Calibri"/>
              </a:rPr>
              <a:pPr defTabSz="457063">
                <a:defRPr/>
              </a:pPr>
              <a:t>19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7583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223838" y="808038"/>
            <a:ext cx="7186613" cy="40433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Laetitia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063">
              <a:defRPr/>
            </a:pPr>
            <a:fld id="{646E284D-C29F-B542-B6B7-7A1EBCFD4694}" type="slidenum">
              <a:rPr lang="fr-FR">
                <a:solidFill>
                  <a:prstClr val="black"/>
                </a:solidFill>
                <a:latin typeface="Calibri"/>
              </a:rPr>
              <a:pPr defTabSz="457063">
                <a:defRPr/>
              </a:pPr>
              <a:t>2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72168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223838" y="808038"/>
            <a:ext cx="7186613" cy="40433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126">
              <a:defRPr/>
            </a:pPr>
            <a:r>
              <a:rPr lang="fr-FR"/>
              <a:t>Clémentine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063">
              <a:defRPr/>
            </a:pPr>
            <a:fld id="{646E284D-C29F-B542-B6B7-7A1EBCFD4694}" type="slidenum">
              <a:rPr lang="fr-FR">
                <a:solidFill>
                  <a:prstClr val="black"/>
                </a:solidFill>
                <a:latin typeface="Calibri"/>
              </a:rPr>
              <a:pPr defTabSz="457063">
                <a:defRPr/>
              </a:pPr>
              <a:t>20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16300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223838" y="808038"/>
            <a:ext cx="7186613" cy="40433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Antoine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063">
              <a:defRPr/>
            </a:pPr>
            <a:fld id="{646E284D-C29F-B542-B6B7-7A1EBCFD4694}" type="slidenum">
              <a:rPr lang="fr-FR">
                <a:solidFill>
                  <a:prstClr val="black"/>
                </a:solidFill>
                <a:latin typeface="Calibri"/>
              </a:rPr>
              <a:pPr defTabSz="457063">
                <a:defRPr/>
              </a:pPr>
              <a:t>21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57271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223838" y="808038"/>
            <a:ext cx="7186613" cy="40433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Antoine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063">
              <a:defRPr/>
            </a:pPr>
            <a:fld id="{646E284D-C29F-B542-B6B7-7A1EBCFD4694}" type="slidenum">
              <a:rPr lang="fr-FR">
                <a:solidFill>
                  <a:prstClr val="black"/>
                </a:solidFill>
                <a:latin typeface="Calibri"/>
              </a:rPr>
              <a:pPr defTabSz="457063">
                <a:defRPr/>
              </a:pPr>
              <a:t>22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90852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577850" y="808038"/>
            <a:ext cx="5583238" cy="40433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063">
              <a:defRPr/>
            </a:pPr>
            <a:fld id="{646E284D-C29F-B542-B6B7-7A1EBCFD4694}" type="slidenum">
              <a:rPr lang="fr-FR">
                <a:solidFill>
                  <a:prstClr val="black"/>
                </a:solidFill>
                <a:latin typeface="Calibri"/>
              </a:rPr>
              <a:pPr defTabSz="457063">
                <a:defRPr/>
              </a:pPr>
              <a:t>23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2818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Laetitia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E284D-C29F-B542-B6B7-7A1EBCFD4694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1906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223838" y="808038"/>
            <a:ext cx="7186613" cy="40433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126">
              <a:defRPr/>
            </a:pPr>
            <a:r>
              <a:rPr lang="fr-FR"/>
              <a:t>Clémentine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063">
              <a:defRPr/>
            </a:pPr>
            <a:fld id="{646E284D-C29F-B542-B6B7-7A1EBCFD4694}" type="slidenum">
              <a:rPr lang="fr-FR">
                <a:solidFill>
                  <a:prstClr val="black"/>
                </a:solidFill>
                <a:latin typeface="Calibri"/>
              </a:rPr>
              <a:pPr defTabSz="457063">
                <a:defRPr/>
              </a:pPr>
              <a:t>4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4679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223838" y="808038"/>
            <a:ext cx="7186613" cy="40433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Elisabeth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063">
              <a:defRPr/>
            </a:pPr>
            <a:fld id="{646E284D-C29F-B542-B6B7-7A1EBCFD4694}" type="slidenum">
              <a:rPr lang="fr-FR">
                <a:solidFill>
                  <a:prstClr val="black"/>
                </a:solidFill>
                <a:latin typeface="Calibri"/>
              </a:rPr>
              <a:pPr defTabSz="457063">
                <a:defRPr/>
              </a:pPr>
              <a:t>5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3684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223838" y="808038"/>
            <a:ext cx="7186613" cy="40433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Elisabeth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063">
              <a:defRPr/>
            </a:pPr>
            <a:fld id="{646E284D-C29F-B542-B6B7-7A1EBCFD4694}" type="slidenum">
              <a:rPr lang="fr-FR">
                <a:solidFill>
                  <a:prstClr val="black"/>
                </a:solidFill>
                <a:latin typeface="Calibri"/>
              </a:rPr>
              <a:pPr defTabSz="457063">
                <a:defRPr/>
              </a:pPr>
              <a:t>6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0144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6B063-F19B-AF0E-0262-24F3B143C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F83E816-D647-D3FE-90FD-CFE9CB74B2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23838" y="808038"/>
            <a:ext cx="7186613" cy="4043362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5A165ACD-F6A1-BE07-E2BD-79C9E04517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Elisabeth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E302C00-A59D-DD75-2F00-BC759D5E79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063">
              <a:defRPr/>
            </a:pPr>
            <a:fld id="{646E284D-C29F-B542-B6B7-7A1EBCFD4694}" type="slidenum">
              <a:rPr lang="fr-FR">
                <a:solidFill>
                  <a:prstClr val="black"/>
                </a:solidFill>
                <a:latin typeface="Calibri"/>
              </a:rPr>
              <a:pPr defTabSz="457063">
                <a:defRPr/>
              </a:pPr>
              <a:t>7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354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D38E8-A381-C963-9E2B-1987875EE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DF1D2BD-601D-4436-9B0E-8D2587768A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23838" y="808038"/>
            <a:ext cx="7186613" cy="4043362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D9248B6A-EF27-21DC-BEB6-DB1E638A57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Elisabeth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912C87-6881-EC72-B490-AFE650D18A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063">
              <a:defRPr/>
            </a:pPr>
            <a:fld id="{646E284D-C29F-B542-B6B7-7A1EBCFD4694}" type="slidenum">
              <a:rPr lang="fr-FR">
                <a:solidFill>
                  <a:prstClr val="black"/>
                </a:solidFill>
                <a:latin typeface="Calibri"/>
              </a:rPr>
              <a:pPr defTabSz="457063">
                <a:defRPr/>
              </a:pPr>
              <a:t>8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1859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5E821-C7B8-6A4B-8197-C4800234C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AE8C9B5-D567-B09C-5C41-6064805017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23838" y="808038"/>
            <a:ext cx="7186613" cy="4043362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5B9E2220-F5C4-8916-5B45-3D6A7F8E6B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Elisabeth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520999E-AA0F-C505-5388-DC5D70D712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063">
              <a:defRPr/>
            </a:pPr>
            <a:fld id="{646E284D-C29F-B542-B6B7-7A1EBCFD4694}" type="slidenum">
              <a:rPr lang="fr-FR">
                <a:solidFill>
                  <a:prstClr val="black"/>
                </a:solidFill>
                <a:latin typeface="Calibri"/>
              </a:rPr>
              <a:pPr defTabSz="457063">
                <a:defRPr/>
              </a:pPr>
              <a:t>9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3108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76D621-C47F-1BF6-FA3B-1F8ACE647D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7334E0D-2214-4D26-F16D-90F35693EA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8E1EBD7-23F5-7D73-AD0B-143988B82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6419B-3B43-440F-B103-4EFDD432108F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B80525-2B00-8E07-8B3A-69B92DA30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E9B5BE-AF57-8C48-C166-9C6A49F2C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4F952-8CB2-4FAE-BF17-E471947A3E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3785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EF02EC-7238-E0B5-0F1B-A0C5DED1F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53DA79A-8F51-0F8F-F8FB-371BE73AF2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423023-10E9-FD4A-4138-D3FE79147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6419B-3B43-440F-B103-4EFDD432108F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908CE7-B419-9051-98DD-56B7BEB87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427521-61D0-6C7F-E016-014221444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4F952-8CB2-4FAE-BF17-E471947A3E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763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4835AF5-0F24-A1D0-182E-A47972409D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524D0FD-00DB-7787-3D3E-376B16A1F2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145BC6-51F8-D4B0-6B1C-FB68BC18C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6419B-3B43-440F-B103-4EFDD432108F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4EB2AC7-47F7-206D-8CFB-4E72ACF60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8B7EA8-93BE-B681-823C-4D47F936E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4F952-8CB2-4FAE-BF17-E471947A3E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7156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B3A59A-77D4-22F4-ED2A-913C792EE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B15131-6C00-4048-D391-94CBED5C7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8088393-CA09-8E63-765B-96FAE6AE1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6419B-3B43-440F-B103-4EFDD432108F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6AEB71-2625-AED9-E8A3-DF28A04B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FC1964-3E03-197E-89CC-4E71FBB95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4F952-8CB2-4FAE-BF17-E471947A3E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2085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977540-D5B0-D0E5-CBC1-0B4220EA0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1D1A452-3B8C-E21D-C620-420C8427E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38DA10-AEFD-48C3-DFE1-96CCED7B0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6419B-3B43-440F-B103-4EFDD432108F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2CB48B-D14E-BF55-19BF-E4820F566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AEBA26-485B-3B6D-417C-193FBEECE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4F952-8CB2-4FAE-BF17-E471947A3E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9541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8935DB-4247-AB56-4703-DEDEDE367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BD4A76A-68CC-A6D6-0E39-77CC40F1BD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8AE274B-51E0-F894-9E10-7EAA9E6A5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7FB82D0-7454-DD2A-7423-43D79372E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6419B-3B43-440F-B103-4EFDD432108F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1F0EAF1-ADCE-06B9-9FA6-8864437C1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BABE9EE-2F57-09DF-F90D-B5A57BA00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4F952-8CB2-4FAE-BF17-E471947A3E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9193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80F6DF-C9EE-4D94-02AD-AD831E435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9F98E61-E1F5-0AAE-351D-4E7CEF265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7776DA8-1A3F-E15D-90C3-0347A1E2A0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1F41EB5-3E60-92F2-882D-DC667447C3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1096A7C-B53C-7C20-D8C9-54AD6050FD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1CBC34A-B77F-5CCF-702A-C5DFA6F25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6419B-3B43-440F-B103-4EFDD432108F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CD75D85-7D75-4035-DA7C-4862D3833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AD722B4-C2E4-E579-760D-E35080F45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4F952-8CB2-4FAE-BF17-E471947A3E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6532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EF5835-B25E-948D-1136-864C1D3C4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5230A42-5177-EA52-6807-E3AED8033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6419B-3B43-440F-B103-4EFDD432108F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13F6150-C2AA-9C4F-CD81-5F94EAD91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A670F74-B87B-B81C-C83A-6F578573D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4F952-8CB2-4FAE-BF17-E471947A3E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0912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8F514E5-B661-3B1B-898E-EC14147FC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6419B-3B43-440F-B103-4EFDD432108F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00343F0-2A6F-98E4-80D4-027D31DB2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516B31F-8A84-254E-BCAC-61657FBE8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4F952-8CB2-4FAE-BF17-E471947A3E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7657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C9CBBA-9344-8213-7476-DED5C2C08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A6C694-E823-393F-1D0A-9DC00DFA4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DF6F19F-A95C-E5D8-1A83-11D3B9B0F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CE03256-5501-83BE-D322-635D47A6F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6419B-3B43-440F-B103-4EFDD432108F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52367FB-874D-F601-C813-2F398F647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DA3F9B6-5076-0E49-EDFC-EB6E32130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4F952-8CB2-4FAE-BF17-E471947A3E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7146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90728C-F745-38CF-2022-0A4E6D370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4DBDD72-597D-58A9-231C-0D45E10EB3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85A117A-F038-16DB-D7C9-84E07A5B26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3952A3D-96A8-A31A-9A77-D87B8C732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6419B-3B43-440F-B103-4EFDD432108F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778977E-48FD-8DBB-0387-11C23B134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E8D45CC-2665-B039-4FF0-53AA83FF0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4F952-8CB2-4FAE-BF17-E471947A3E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4795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81738FC-ECCC-E6EA-4E68-E3E18AC41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23B89DE-031B-E449-8E01-BF785B6218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E5F971-48B7-733C-2C4A-BFA188A00C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6419B-3B43-440F-B103-4EFDD432108F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76396C-9FDF-40BA-86D3-B976BA2420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3AE2303-1086-1672-F78F-4026A50AD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4F952-8CB2-4FAE-BF17-E471947A3E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8357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umap.openstreetmap.fr/fr/map/expositions-mobiles-du-mnhi-partenaires-diffuseurs_499924#6/46.142/6.042" TargetMode="External"/><Relationship Id="rId3" Type="http://schemas.openxmlformats.org/officeDocument/2006/relationships/image" Target="../media/image3.jpeg"/><Relationship Id="rId7" Type="http://schemas.openxmlformats.org/officeDocument/2006/relationships/hyperlink" Target="mailto:itinerance@palais-portedoree.fr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.jpeg"/><Relationship Id="rId7" Type="http://schemas.openxmlformats.org/officeDocument/2006/relationships/hyperlink" Target="https://padlet.com/fannymorere/migrations-et-climat-e3sc7es7khlf1j8z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histoire-immigration.fr/sites/default/files/2025-12/visite_migrations-et-climat_avec-la-classe.pdf" TargetMode="External"/><Relationship Id="rId5" Type="http://schemas.openxmlformats.org/officeDocument/2006/relationships/hyperlink" Target="https://www.histoire-immigration.fr/sites/default/files/2025-10/dossier-pedagogique_exposition_Migrations-et-climat.pdf" TargetMode="External"/><Relationship Id="rId4" Type="http://schemas.openxmlformats.org/officeDocument/2006/relationships/hyperlink" Target="https://www.histoire-immigration.fr/migrations-et-climat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1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hyperlink" Target="https://histoire-image.org/etudes/exposition-coloniale-son-muse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onument.palais-portedoree.fr/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istoire-immigration.fr/comprendre-les-migrations/la-france-et-ses-migrations-du-17e-siecle-a-nos-jours" TargetMode="External"/><Relationship Id="rId3" Type="http://schemas.openxmlformats.org/officeDocument/2006/relationships/image" Target="../media/image3.jpeg"/><Relationship Id="rId7" Type="http://schemas.openxmlformats.org/officeDocument/2006/relationships/hyperlink" Target="https://padlet.com/veroniqueservat/histoire-de-l-immigration-une-histoire-commune-lphzstgsydlcjk0n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hyperlink" Target="https://www.histoire-immigration.fr/sites/default/files/2024-02/guide_enseignants_exposition_permanente_MNHI_fevrier2024.pdf" TargetMode="External"/><Relationship Id="rId4" Type="http://schemas.openxmlformats.org/officeDocument/2006/relationships/hyperlink" Target="https://www.histoire-immigration.fr/exposition-permanente" TargetMode="Externa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extérieur, pierre&#10;&#10;Description générée automatiquement">
            <a:extLst>
              <a:ext uri="{FF2B5EF4-FFF2-40B4-BE49-F238E27FC236}">
                <a16:creationId xmlns:a16="http://schemas.microsoft.com/office/drawing/2014/main" id="{67889E1F-298A-058F-44D2-C0A0BFE7DE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2632" y="-14196"/>
            <a:ext cx="3239951" cy="68580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477096" y="1717626"/>
            <a:ext cx="7350278" cy="3530860"/>
          </a:xfrm>
          <a:prstGeom prst="rect">
            <a:avLst/>
          </a:prstGeom>
          <a:noFill/>
        </p:spPr>
        <p:txBody>
          <a:bodyPr wrap="square" lIns="82953" tIns="41476" rIns="82953" bIns="41476" rtlCol="0" anchor="t">
            <a:spAutoFit/>
          </a:bodyPr>
          <a:lstStyle/>
          <a:p>
            <a:pPr defTabSz="457203">
              <a:defRPr/>
            </a:pPr>
            <a:r>
              <a:rPr lang="fr-FR" sz="3200" b="1" cap="all" dirty="0">
                <a:solidFill>
                  <a:srgbClr val="968C70"/>
                </a:solidFill>
                <a:latin typeface="Verdana"/>
                <a:ea typeface="Verdana"/>
              </a:rPr>
              <a:t>Ressources pour les enseignant.es</a:t>
            </a:r>
            <a:endParaRPr lang="en-US" sz="3200" dirty="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  <a:p>
            <a:pPr defTabSz="457203">
              <a:defRPr/>
            </a:pPr>
            <a:endParaRPr lang="fr-FR" sz="3200" b="1" cap="all" dirty="0">
              <a:solidFill>
                <a:srgbClr val="968C70"/>
              </a:solidFill>
              <a:latin typeface="Verdana"/>
              <a:ea typeface="Verdana"/>
            </a:endParaRPr>
          </a:p>
          <a:p>
            <a:pPr defTabSz="457203">
              <a:defRPr/>
            </a:pPr>
            <a:r>
              <a:rPr lang="fr-FR" sz="3200" dirty="0">
                <a:latin typeface="Verdana"/>
                <a:ea typeface="Verdana"/>
              </a:rPr>
              <a:t>Palais de la Porte Dorée</a:t>
            </a:r>
            <a:endParaRPr lang="en-US" dirty="0">
              <a:ea typeface="Calibri"/>
              <a:cs typeface="Calibri"/>
            </a:endParaRPr>
          </a:p>
          <a:p>
            <a:pPr defTabSz="457203">
              <a:defRPr/>
            </a:pPr>
            <a:endParaRPr lang="fr-FR" sz="3200" dirty="0">
              <a:latin typeface="Verdana"/>
              <a:ea typeface="Verdana"/>
            </a:endParaRPr>
          </a:p>
          <a:p>
            <a:pPr defTabSz="457203">
              <a:defRPr/>
            </a:pPr>
            <a:r>
              <a:rPr lang="fr-FR" sz="3200" dirty="0">
                <a:latin typeface="Verdana"/>
                <a:ea typeface="Verdana"/>
              </a:rPr>
              <a:t>Musée national de l'histoire </a:t>
            </a:r>
          </a:p>
          <a:p>
            <a:pPr defTabSz="457203">
              <a:defRPr/>
            </a:pPr>
            <a:r>
              <a:rPr lang="fr-FR" sz="3200" dirty="0">
                <a:latin typeface="Verdana"/>
                <a:ea typeface="Verdana"/>
              </a:rPr>
              <a:t>de l'immigration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77FA89-E2C4-4467-8D92-83C081752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" y="6088479"/>
            <a:ext cx="9144503" cy="746962"/>
          </a:xfrm>
          <a:prstGeom prst="rect">
            <a:avLst/>
          </a:prstGeom>
        </p:spPr>
      </p:pic>
      <p:pic>
        <p:nvPicPr>
          <p:cNvPr id="12" name="Image 1">
            <a:extLst>
              <a:ext uri="{FF2B5EF4-FFF2-40B4-BE49-F238E27FC236}">
                <a16:creationId xmlns:a16="http://schemas.microsoft.com/office/drawing/2014/main" id="{0D149FC5-4BBA-6CFF-AAD2-93109EA5BF8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229" y="249301"/>
            <a:ext cx="1398273" cy="5435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3E69B2-011F-C856-A269-0CC745CC4D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8590" y="1481138"/>
            <a:ext cx="552450" cy="85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FDB6CB-B202-AF30-A579-E5A76F0C05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8591" y="5591927"/>
            <a:ext cx="552450" cy="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98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38894-04F1-8EA6-14C6-FF8CCC1D2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247FE7F-47E5-77AF-6C94-4F934BBFFA80}"/>
              </a:ext>
            </a:extLst>
          </p:cNvPr>
          <p:cNvSpPr/>
          <p:nvPr/>
        </p:nvSpPr>
        <p:spPr>
          <a:xfrm>
            <a:off x="204023" y="1712797"/>
            <a:ext cx="11640620" cy="491106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C230D29-AEC4-38AC-6563-6AD2C7728B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571" y="469880"/>
            <a:ext cx="1398273" cy="543556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AD68AF1A-9516-7C41-2D4A-44692CC08A71}"/>
              </a:ext>
            </a:extLst>
          </p:cNvPr>
          <p:cNvCxnSpPr>
            <a:cxnSpLocks/>
          </p:cNvCxnSpPr>
          <p:nvPr/>
        </p:nvCxnSpPr>
        <p:spPr>
          <a:xfrm>
            <a:off x="3580857" y="737863"/>
            <a:ext cx="6048723" cy="0"/>
          </a:xfrm>
          <a:prstGeom prst="line">
            <a:avLst/>
          </a:prstGeom>
          <a:ln>
            <a:solidFill>
              <a:srgbClr val="968C7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41FAA427-8B9A-9EBF-3C4E-419B21AD7E6C}"/>
              </a:ext>
            </a:extLst>
          </p:cNvPr>
          <p:cNvSpPr txBox="1"/>
          <p:nvPr/>
        </p:nvSpPr>
        <p:spPr>
          <a:xfrm>
            <a:off x="1412751" y="1103613"/>
            <a:ext cx="9470434" cy="4873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457203">
              <a:lnSpc>
                <a:spcPts val="3300"/>
              </a:lnSpc>
              <a:spcBef>
                <a:spcPct val="0"/>
              </a:spcBef>
            </a:pPr>
            <a:r>
              <a:rPr lang="fr-FR" sz="2400" b="1" cap="all" dirty="0">
                <a:solidFill>
                  <a:srgbClr val="968C70"/>
                </a:solidFill>
                <a:latin typeface="Verdana"/>
                <a:ea typeface="Verdana"/>
              </a:rPr>
              <a:t>Plusieurs thématiques</a:t>
            </a:r>
            <a:endParaRPr lang="en-US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E788CBF-F43C-4DF8-50BD-6C13E01A16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56" y="1943811"/>
            <a:ext cx="2497445" cy="166296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A2FD1C0-3438-4979-4121-8F3DCAEA96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989" y="1943811"/>
            <a:ext cx="2497445" cy="166296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57EAF83-B2F5-C3A9-A937-DE1C920A03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022" y="1943811"/>
            <a:ext cx="2509716" cy="1671133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0DD06391-79BD-FD72-8884-4208C9FF5E57}"/>
              </a:ext>
            </a:extLst>
          </p:cNvPr>
          <p:cNvSpPr txBox="1"/>
          <p:nvPr/>
        </p:nvSpPr>
        <p:spPr>
          <a:xfrm>
            <a:off x="2947393" y="3615108"/>
            <a:ext cx="2939145" cy="32932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400" b="1" dirty="0">
                <a:latin typeface="Verdana"/>
                <a:ea typeface="Verdana"/>
              </a:rPr>
              <a:t> PARIS-LONDRES : MUSIC MIGRATIONS</a:t>
            </a:r>
          </a:p>
          <a:p>
            <a:pPr algn="ctr"/>
            <a:endParaRPr lang="fr-FR" b="1">
              <a:latin typeface="Verdana"/>
              <a:ea typeface="Verdana"/>
            </a:endParaRPr>
          </a:p>
          <a:p>
            <a:pPr algn="ctr"/>
            <a:r>
              <a:rPr lang="fr-FR" sz="1200" dirty="0">
                <a:latin typeface="Verdana"/>
                <a:ea typeface="Verdana"/>
              </a:rPr>
              <a:t>L’exposition mobile Paris-Londres Music Migrations s’intéresse aux </a:t>
            </a:r>
            <a:r>
              <a:rPr lang="fr-FR" sz="1200" b="1" dirty="0">
                <a:latin typeface="Verdana"/>
                <a:ea typeface="Verdana"/>
              </a:rPr>
              <a:t>mouvements musicaux </a:t>
            </a:r>
            <a:r>
              <a:rPr lang="fr-FR" sz="1200" dirty="0">
                <a:latin typeface="Verdana"/>
                <a:ea typeface="Verdana"/>
              </a:rPr>
              <a:t>en tant </a:t>
            </a:r>
            <a:r>
              <a:rPr lang="fr-FR" sz="1200" b="1" dirty="0">
                <a:latin typeface="Verdana"/>
                <a:ea typeface="Verdana"/>
              </a:rPr>
              <a:t>qu’espaces de contestation</a:t>
            </a:r>
            <a:r>
              <a:rPr lang="fr-FR" sz="1200" dirty="0">
                <a:latin typeface="Verdana"/>
                <a:ea typeface="Verdana"/>
              </a:rPr>
              <a:t>. Elle est centrée sur trois décennies qui ont vu l’installation, en </a:t>
            </a:r>
            <a:r>
              <a:rPr lang="fr-FR" sz="1200" b="1" dirty="0">
                <a:latin typeface="Verdana"/>
                <a:ea typeface="Verdana"/>
              </a:rPr>
              <a:t>France et en Grande-Bretagne</a:t>
            </a:r>
            <a:r>
              <a:rPr lang="fr-FR" sz="1200" dirty="0">
                <a:latin typeface="Verdana"/>
                <a:ea typeface="Verdana"/>
              </a:rPr>
              <a:t>, de plusieurs centaines de milliers d’hommes et de femmes en provenance </a:t>
            </a:r>
            <a:r>
              <a:rPr lang="fr-FR" sz="1200" b="1" dirty="0">
                <a:latin typeface="Verdana"/>
                <a:ea typeface="Verdana"/>
              </a:rPr>
              <a:t>des colonies et anciennes colonies de ces deux pays</a:t>
            </a:r>
          </a:p>
          <a:p>
            <a:pPr algn="ctr"/>
            <a:endParaRPr lang="fr-FR" b="1">
              <a:latin typeface="Verdana"/>
              <a:ea typeface="Verdana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170DD88-48A6-304C-A30B-668DD67E0ABA}"/>
              </a:ext>
            </a:extLst>
          </p:cNvPr>
          <p:cNvSpPr txBox="1"/>
          <p:nvPr/>
        </p:nvSpPr>
        <p:spPr>
          <a:xfrm>
            <a:off x="5883433" y="3614944"/>
            <a:ext cx="2678462" cy="28315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400" b="1" dirty="0">
                <a:latin typeface="Verdana"/>
                <a:ea typeface="Verdana"/>
              </a:rPr>
              <a:t>CIAO ITALIA !</a:t>
            </a:r>
          </a:p>
          <a:p>
            <a:pPr algn="ctr"/>
            <a:endParaRPr lang="fr-FR" b="1">
              <a:latin typeface="Verdana"/>
              <a:ea typeface="Verdana"/>
            </a:endParaRPr>
          </a:p>
          <a:p>
            <a:pPr algn="ctr"/>
            <a:r>
              <a:rPr lang="fr-FR" sz="1400" dirty="0">
                <a:latin typeface="Verdana"/>
                <a:ea typeface="Verdana"/>
              </a:rPr>
              <a:t>L</a:t>
            </a:r>
            <a:r>
              <a:rPr lang="fr-FR" sz="1200" dirty="0">
                <a:latin typeface="Verdana"/>
                <a:ea typeface="Verdana"/>
              </a:rPr>
              <a:t>’exposition revient sur </a:t>
            </a:r>
            <a:r>
              <a:rPr lang="fr-FR" sz="1200" b="1" dirty="0">
                <a:latin typeface="Verdana"/>
                <a:ea typeface="Verdana"/>
              </a:rPr>
              <a:t>l’histoire de l’immigration italienne </a:t>
            </a:r>
            <a:r>
              <a:rPr lang="fr-FR" sz="1200" dirty="0">
                <a:latin typeface="Verdana"/>
                <a:ea typeface="Verdana"/>
              </a:rPr>
              <a:t>et sur son </a:t>
            </a:r>
            <a:r>
              <a:rPr lang="fr-FR" sz="1200" b="1" dirty="0">
                <a:latin typeface="Verdana"/>
                <a:ea typeface="Verdana"/>
              </a:rPr>
              <a:t>apport à la société </a:t>
            </a:r>
            <a:r>
              <a:rPr lang="fr-FR" sz="1200" dirty="0">
                <a:latin typeface="Verdana"/>
                <a:ea typeface="Verdana"/>
              </a:rPr>
              <a:t>et à la culture françaises. Elle retrace les parcours de ces femmes et de ces hommes qui ont immigré d’Italie, de leur départ à leur arrivée en France, et </a:t>
            </a:r>
            <a:r>
              <a:rPr lang="fr-FR" sz="1200" b="1" dirty="0">
                <a:latin typeface="Verdana"/>
                <a:ea typeface="Verdana"/>
              </a:rPr>
              <a:t>rappelle la xénophobie </a:t>
            </a:r>
            <a:r>
              <a:rPr lang="fr-FR" sz="1200" dirty="0">
                <a:latin typeface="Verdana"/>
                <a:ea typeface="Verdana"/>
              </a:rPr>
              <a:t>à laquelle ils ont alors dû </a:t>
            </a:r>
            <a:r>
              <a:rPr lang="fr-FR" sz="1200" b="1" dirty="0">
                <a:latin typeface="Verdana"/>
                <a:ea typeface="Verdana"/>
              </a:rPr>
              <a:t>faire face. </a:t>
            </a:r>
          </a:p>
          <a:p>
            <a:endParaRPr lang="fr-FR" sz="1200" dirty="0">
              <a:latin typeface="Verdana"/>
              <a:ea typeface="Verdana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1B2C7B5-BCD4-50C7-C231-49B349DF3926}"/>
              </a:ext>
            </a:extLst>
          </p:cNvPr>
          <p:cNvSpPr txBox="1"/>
          <p:nvPr/>
        </p:nvSpPr>
        <p:spPr>
          <a:xfrm>
            <a:off x="411137" y="3614944"/>
            <a:ext cx="2608854" cy="24314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400" b="1" dirty="0">
                <a:latin typeface="Verdana"/>
                <a:ea typeface="Verdana"/>
              </a:rPr>
              <a:t>FRONTIÈRES</a:t>
            </a:r>
          </a:p>
          <a:p>
            <a:pPr algn="ctr"/>
            <a:endParaRPr lang="fr-FR" b="1">
              <a:latin typeface="Verdana"/>
              <a:ea typeface="Verdana"/>
            </a:endParaRPr>
          </a:p>
          <a:p>
            <a:pPr algn="ctr"/>
            <a:r>
              <a:rPr lang="fr-FR" sz="1200" dirty="0">
                <a:latin typeface="Verdana"/>
                <a:ea typeface="Verdana"/>
              </a:rPr>
              <a:t>L'exposition interroge le </a:t>
            </a:r>
            <a:r>
              <a:rPr lang="fr-FR" sz="1200" b="1" dirty="0">
                <a:latin typeface="Verdana"/>
                <a:ea typeface="Verdana"/>
              </a:rPr>
              <a:t>concept ambigu et évolutif de la frontière</a:t>
            </a:r>
            <a:r>
              <a:rPr lang="fr-FR" sz="1200" dirty="0">
                <a:latin typeface="Verdana"/>
                <a:ea typeface="Verdana"/>
              </a:rPr>
              <a:t>. Elle traite, à une échelle mondiale, des </a:t>
            </a:r>
            <a:r>
              <a:rPr lang="fr-FR" sz="1200" b="1" dirty="0">
                <a:latin typeface="Verdana"/>
                <a:ea typeface="Verdana"/>
              </a:rPr>
              <a:t>différents usages</a:t>
            </a:r>
            <a:r>
              <a:rPr lang="fr-FR" sz="1200" dirty="0">
                <a:latin typeface="Verdana"/>
                <a:ea typeface="Verdana"/>
              </a:rPr>
              <a:t> qui en sont faits. Elle aborde le </a:t>
            </a:r>
            <a:r>
              <a:rPr lang="fr-FR" sz="1200" b="1" dirty="0">
                <a:latin typeface="Verdana"/>
                <a:ea typeface="Verdana"/>
              </a:rPr>
              <a:t>passage des frontières</a:t>
            </a:r>
            <a:r>
              <a:rPr lang="fr-FR" sz="1200" dirty="0">
                <a:latin typeface="Verdana"/>
                <a:ea typeface="Verdana"/>
              </a:rPr>
              <a:t>, en remettant au centre du propos des réalités humaines souvent invisibilisées.</a:t>
            </a:r>
            <a:endParaRPr lang="fr-FR" sz="1200" b="1" dirty="0">
              <a:latin typeface="Verdana"/>
              <a:ea typeface="Verdana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22305C5-41B7-BB92-80F6-88AE7D7BBDF2}"/>
              </a:ext>
            </a:extLst>
          </p:cNvPr>
          <p:cNvSpPr txBox="1"/>
          <p:nvPr/>
        </p:nvSpPr>
        <p:spPr>
          <a:xfrm>
            <a:off x="8772843" y="1946956"/>
            <a:ext cx="2835668" cy="387798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400" b="1" dirty="0">
                <a:latin typeface="Verdana"/>
                <a:ea typeface="Verdana"/>
              </a:rPr>
              <a:t>Vous souhaitez emprunter une exposition mobile ?</a:t>
            </a:r>
          </a:p>
          <a:p>
            <a:endParaRPr lang="fr-FR" b="1">
              <a:latin typeface="Verdana"/>
              <a:ea typeface="Verdana"/>
            </a:endParaRPr>
          </a:p>
          <a:p>
            <a:r>
              <a:rPr lang="fr-FR" sz="1400" dirty="0">
                <a:latin typeface="Verdana"/>
                <a:ea typeface="Verdana"/>
              </a:rPr>
              <a:t>1) </a:t>
            </a:r>
            <a:r>
              <a:rPr lang="fr-FR" sz="1400" b="1" dirty="0">
                <a:latin typeface="Verdana"/>
                <a:ea typeface="Verdana"/>
              </a:rPr>
              <a:t>Prêt gratuit </a:t>
            </a:r>
            <a:r>
              <a:rPr lang="fr-FR" sz="1400" dirty="0">
                <a:latin typeface="Verdana"/>
                <a:ea typeface="Verdana"/>
              </a:rPr>
              <a:t>sur simple demande à </a:t>
            </a:r>
            <a:r>
              <a:rPr lang="fr-FR" sz="1400" dirty="0">
                <a:latin typeface="Verdana"/>
                <a:ea typeface="Verdana"/>
                <a:hlinkClick r:id="rId7"/>
              </a:rPr>
              <a:t>itinerance@palais-portedoree.fr</a:t>
            </a:r>
            <a:r>
              <a:rPr lang="fr-FR" sz="1400" dirty="0">
                <a:latin typeface="Verdana"/>
                <a:ea typeface="Verdana"/>
              </a:rPr>
              <a:t> pour 3 semaines à 2 mois</a:t>
            </a:r>
            <a:br>
              <a:rPr lang="fr-FR" sz="1400" dirty="0">
                <a:latin typeface="Verdana"/>
                <a:ea typeface="Verdana"/>
              </a:rPr>
            </a:br>
            <a:endParaRPr lang="fr-FR" sz="1400">
              <a:latin typeface="Verdana"/>
              <a:ea typeface="Verdana"/>
            </a:endParaRPr>
          </a:p>
          <a:p>
            <a:r>
              <a:rPr lang="fr-FR" sz="1400" dirty="0">
                <a:latin typeface="Verdana"/>
                <a:ea typeface="Verdana"/>
              </a:rPr>
              <a:t>2) </a:t>
            </a:r>
            <a:r>
              <a:rPr lang="fr-FR" sz="1400" b="1" dirty="0">
                <a:latin typeface="Verdana"/>
                <a:ea typeface="Verdana"/>
              </a:rPr>
              <a:t>Le transport </a:t>
            </a:r>
            <a:r>
              <a:rPr lang="fr-FR" sz="1400" dirty="0">
                <a:latin typeface="Verdana"/>
                <a:ea typeface="Verdana"/>
              </a:rPr>
              <a:t>est à assurer </a:t>
            </a:r>
            <a:r>
              <a:rPr lang="fr-FR" sz="1400" b="1" dirty="0">
                <a:latin typeface="Verdana"/>
                <a:ea typeface="Verdana"/>
              </a:rPr>
              <a:t>par l’emprunteur</a:t>
            </a:r>
            <a:r>
              <a:rPr lang="fr-FR" sz="1400" dirty="0">
                <a:latin typeface="Verdana"/>
                <a:ea typeface="Verdana"/>
              </a:rPr>
              <a:t>. </a:t>
            </a:r>
            <a:r>
              <a:rPr lang="fr-FR" sz="1400" b="1" dirty="0">
                <a:latin typeface="Verdana"/>
                <a:ea typeface="Verdana"/>
              </a:rPr>
              <a:t>Hors Île-de-France</a:t>
            </a:r>
            <a:r>
              <a:rPr lang="fr-FR" sz="1400" dirty="0">
                <a:latin typeface="Verdana"/>
                <a:ea typeface="Verdana"/>
              </a:rPr>
              <a:t>, le Musée pourra vous rediriger vers un de ses </a:t>
            </a:r>
            <a:r>
              <a:rPr lang="fr-FR" sz="1400" b="1" dirty="0">
                <a:latin typeface="Verdana"/>
                <a:ea typeface="Verdana"/>
              </a:rPr>
              <a:t>partenaires-diffuseurs</a:t>
            </a:r>
            <a:r>
              <a:rPr lang="fr-FR" sz="1400" dirty="0">
                <a:latin typeface="Verdana"/>
                <a:ea typeface="Verdana"/>
              </a:rPr>
              <a:t> </a:t>
            </a:r>
            <a:r>
              <a:rPr lang="fr-FR" sz="1400" dirty="0">
                <a:latin typeface="Verdana"/>
                <a:ea typeface="Verdana"/>
                <a:hlinkClick r:id="rId8"/>
              </a:rPr>
              <a:t>carte des partenaires-diffuseurs</a:t>
            </a:r>
            <a:r>
              <a:rPr lang="fr-FR" sz="1400" dirty="0">
                <a:latin typeface="Verdana"/>
                <a:ea typeface="Verdana"/>
              </a:rPr>
              <a:t>.</a:t>
            </a:r>
            <a:br>
              <a:rPr lang="fr-FR" sz="1400" dirty="0">
                <a:latin typeface="Verdana"/>
                <a:ea typeface="Verdana"/>
              </a:rPr>
            </a:br>
            <a:endParaRPr lang="fr-FR"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49722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C4AD9-75DB-EC3B-AF5D-F4E7BEAF1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4FE4693-1FC9-AC06-616F-369BB2CEBFE9}"/>
              </a:ext>
            </a:extLst>
          </p:cNvPr>
          <p:cNvSpPr/>
          <p:nvPr/>
        </p:nvSpPr>
        <p:spPr>
          <a:xfrm>
            <a:off x="486310" y="1613905"/>
            <a:ext cx="11219380" cy="51458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89" dirty="0"/>
              <a:t>Ce petit ouvrage propose de relire la chronologie au regard de l’histoire de l’immigration et des migrations.</a:t>
            </a:r>
            <a:endParaRPr lang="fr-FR" sz="1452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3C5639D-C0B8-C89B-507C-B7A191BD442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571" y="469880"/>
            <a:ext cx="1398273" cy="543556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C83DFE08-4585-62FC-2D87-EB7177979F67}"/>
              </a:ext>
            </a:extLst>
          </p:cNvPr>
          <p:cNvCxnSpPr>
            <a:cxnSpLocks/>
          </p:cNvCxnSpPr>
          <p:nvPr/>
        </p:nvCxnSpPr>
        <p:spPr>
          <a:xfrm>
            <a:off x="3580857" y="737863"/>
            <a:ext cx="6048723" cy="0"/>
          </a:xfrm>
          <a:prstGeom prst="line">
            <a:avLst/>
          </a:prstGeom>
          <a:ln>
            <a:solidFill>
              <a:srgbClr val="968C7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8D739C9D-A1D6-8886-9A02-9F582AF19689}"/>
              </a:ext>
            </a:extLst>
          </p:cNvPr>
          <p:cNvSpPr txBox="1"/>
          <p:nvPr/>
        </p:nvSpPr>
        <p:spPr>
          <a:xfrm>
            <a:off x="1442830" y="1103221"/>
            <a:ext cx="947043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457203"/>
            <a:r>
              <a:rPr lang="fr-FR" sz="2400" b="1" cap="all" dirty="0">
                <a:solidFill>
                  <a:srgbClr val="968C70"/>
                </a:solidFill>
                <a:latin typeface="Verdana"/>
                <a:ea typeface="Verdana"/>
              </a:rPr>
              <a:t>Autres ressources : les Éditions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016CF52-5A76-5998-385E-806C908B2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600" y="1714107"/>
            <a:ext cx="1906723" cy="285381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3796A40-E39F-95C2-0FF2-6A0A7B565F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4372" y="1710759"/>
            <a:ext cx="2085429" cy="280799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3A57B10-4BF0-F351-DBDC-1AA57D004F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3633" y="1715324"/>
            <a:ext cx="2085429" cy="279886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E20A4CC-E8B9-31D2-1BF9-6572A5AEFF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8235" y="1654187"/>
            <a:ext cx="2034219" cy="2950956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E9EEC945-6296-4710-6C85-5C63904E935E}"/>
              </a:ext>
            </a:extLst>
          </p:cNvPr>
          <p:cNvSpPr txBox="1"/>
          <p:nvPr/>
        </p:nvSpPr>
        <p:spPr>
          <a:xfrm>
            <a:off x="591599" y="4653206"/>
            <a:ext cx="1906723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200" dirty="0">
                <a:latin typeface="Verdana"/>
                <a:ea typeface="Verdana"/>
              </a:rPr>
              <a:t>Catalogue publié à l'occasion de la refonte de l'exposition permanente du Musée national de l'histoire de l'immigration.</a:t>
            </a:r>
            <a:br>
              <a:rPr lang="fr-FR" sz="1200" dirty="0">
                <a:latin typeface="Verdana"/>
                <a:ea typeface="Verdana"/>
              </a:rPr>
            </a:br>
            <a:endParaRPr lang="fr-FR" sz="1200" dirty="0">
              <a:latin typeface="Verdana"/>
              <a:ea typeface="Verdana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77BAB17-4B9A-7736-ADD1-C3EC2FBFEB57}"/>
              </a:ext>
            </a:extLst>
          </p:cNvPr>
          <p:cNvSpPr txBox="1"/>
          <p:nvPr/>
        </p:nvSpPr>
        <p:spPr>
          <a:xfrm>
            <a:off x="2697335" y="4637795"/>
            <a:ext cx="2078477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200" dirty="0">
                <a:latin typeface="Verdana"/>
                <a:ea typeface="Verdana"/>
              </a:rPr>
              <a:t>Présentés par ordre alphabétique, les 100 mots pour faire le point sur les migrations aujourd'hui.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D0BD45D-A926-7337-2BB1-A968492610FA}"/>
              </a:ext>
            </a:extLst>
          </p:cNvPr>
          <p:cNvSpPr txBox="1"/>
          <p:nvPr/>
        </p:nvSpPr>
        <p:spPr>
          <a:xfrm>
            <a:off x="4971122" y="4591404"/>
            <a:ext cx="2078478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200" dirty="0">
                <a:latin typeface="Verdana"/>
                <a:ea typeface="Verdana"/>
              </a:rPr>
              <a:t>Ce petit ouvrage propose de relire la chronologie au regard de l’histoire de l’immigration et des migrations.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0C50436-6437-12F7-16BD-8F64D3A55F0E}"/>
              </a:ext>
            </a:extLst>
          </p:cNvPr>
          <p:cNvSpPr txBox="1"/>
          <p:nvPr/>
        </p:nvSpPr>
        <p:spPr>
          <a:xfrm>
            <a:off x="9563793" y="4625574"/>
            <a:ext cx="20342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>
                <a:latin typeface="Verdana"/>
                <a:ea typeface="Verdana"/>
              </a:rPr>
              <a:t>De 1830 à nos jours, cet ouvrage retrace dans une chronologie précise l'histoire de l'accueil des étrangers en France, sous l‘angle original de leurs représentations à travers les époques.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5B4312B-389B-26C3-7FD7-43CBEDC882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5111" y="1710759"/>
            <a:ext cx="2147813" cy="280593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2F45A6E-0B23-E747-2F4C-E387484BC62F}"/>
              </a:ext>
            </a:extLst>
          </p:cNvPr>
          <p:cNvSpPr txBox="1"/>
          <p:nvPr/>
        </p:nvSpPr>
        <p:spPr>
          <a:xfrm>
            <a:off x="7251861" y="4599370"/>
            <a:ext cx="2151064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200" dirty="0">
                <a:latin typeface="Verdana"/>
                <a:ea typeface="Verdana"/>
              </a:rPr>
              <a:t>50 regards littéraires abordent la diversité des origines migratoires, des parcours, des raisons de l’exil comme des circonstances de l’arrivée.</a:t>
            </a:r>
          </a:p>
        </p:txBody>
      </p:sp>
    </p:spTree>
    <p:extLst>
      <p:ext uri="{BB962C8B-B14F-4D97-AF65-F5344CB8AC3E}">
        <p14:creationId xmlns:p14="http://schemas.microsoft.com/office/powerpoint/2010/main" val="3397236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56D14A-6DF9-9E00-FCF1-03A146CABC00}"/>
              </a:ext>
            </a:extLst>
          </p:cNvPr>
          <p:cNvSpPr/>
          <p:nvPr/>
        </p:nvSpPr>
        <p:spPr>
          <a:xfrm>
            <a:off x="6308332" y="2048123"/>
            <a:ext cx="5332287" cy="39899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3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223B2D2-A1D0-F46B-E824-021AC027880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571" y="469880"/>
            <a:ext cx="1398273" cy="543556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5AF41F34-BABE-0EFB-20A2-C9410F8077F8}"/>
              </a:ext>
            </a:extLst>
          </p:cNvPr>
          <p:cNvCxnSpPr>
            <a:cxnSpLocks/>
          </p:cNvCxnSpPr>
          <p:nvPr/>
        </p:nvCxnSpPr>
        <p:spPr>
          <a:xfrm>
            <a:off x="3580857" y="737863"/>
            <a:ext cx="6688573" cy="0"/>
          </a:xfrm>
          <a:prstGeom prst="line">
            <a:avLst/>
          </a:prstGeom>
          <a:ln>
            <a:solidFill>
              <a:srgbClr val="968C7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F4E60447-CB23-1A2F-4BA1-2A652A765F4B}"/>
              </a:ext>
            </a:extLst>
          </p:cNvPr>
          <p:cNvSpPr txBox="1"/>
          <p:nvPr/>
        </p:nvSpPr>
        <p:spPr>
          <a:xfrm>
            <a:off x="1135590" y="1088523"/>
            <a:ext cx="947043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457203"/>
            <a:r>
              <a:rPr lang="fr-FR" sz="2400" b="1" cap="all" dirty="0">
                <a:solidFill>
                  <a:srgbClr val="968C70"/>
                </a:solidFill>
                <a:latin typeface="Verdana"/>
                <a:ea typeface="Verdana"/>
              </a:rPr>
              <a:t>L’EXPOSITION TEMPORAIRE DE LA SAISON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A7AE595-3F3E-4D16-78E5-55FCF9065785}"/>
              </a:ext>
            </a:extLst>
          </p:cNvPr>
          <p:cNvSpPr txBox="1"/>
          <p:nvPr/>
        </p:nvSpPr>
        <p:spPr>
          <a:xfrm>
            <a:off x="6308332" y="1842876"/>
            <a:ext cx="5333219" cy="4400328"/>
          </a:xfrm>
          <a:prstGeom prst="rect">
            <a:avLst/>
          </a:prstGeom>
          <a:noFill/>
        </p:spPr>
        <p:txBody>
          <a:bodyPr wrap="square" lIns="82953" tIns="41476" rIns="82953" bIns="41476" rtlCol="0" anchor="t">
            <a:spAutoFit/>
          </a:bodyPr>
          <a:lstStyle/>
          <a:p>
            <a:pPr>
              <a:lnSpc>
                <a:spcPts val="1709"/>
              </a:lnSpc>
            </a:pPr>
            <a:endParaRPr lang="fr-FR" sz="2132" cap="all">
              <a:solidFill>
                <a:srgbClr val="968C70"/>
              </a:solidFill>
              <a:latin typeface="GT Eesti Pro Text Bold"/>
            </a:endParaRPr>
          </a:p>
          <a:p>
            <a:pPr>
              <a:lnSpc>
                <a:spcPts val="1709"/>
              </a:lnSpc>
            </a:pPr>
            <a:r>
              <a:rPr lang="fr-FR" sz="1400" b="1" cap="all" dirty="0">
                <a:latin typeface="Verdana"/>
                <a:ea typeface="Verdana"/>
              </a:rPr>
              <a:t>Du 17 octobre 2025 au 5 avril 2026</a:t>
            </a:r>
          </a:p>
          <a:p>
            <a:pPr>
              <a:lnSpc>
                <a:spcPts val="1709"/>
              </a:lnSpc>
            </a:pPr>
            <a:endParaRPr lang="fr-FR" sz="1400" b="1" cap="all" dirty="0">
              <a:latin typeface="Verdana"/>
              <a:ea typeface="Verdana"/>
            </a:endParaRPr>
          </a:p>
          <a:p>
            <a:pPr marL="285750" indent="-285750">
              <a:buFontTx/>
              <a:buChar char="-"/>
            </a:pPr>
            <a:r>
              <a:rPr lang="fr-FR" sz="1400" dirty="0">
                <a:latin typeface="Verdana"/>
                <a:ea typeface="Verdana"/>
              </a:rPr>
              <a:t>Une exposition qui </a:t>
            </a:r>
            <a:r>
              <a:rPr lang="fr-FR" sz="1400" b="1" dirty="0">
                <a:latin typeface="Verdana"/>
                <a:ea typeface="Verdana"/>
              </a:rPr>
              <a:t>se déploie dans tous les espaces du palais,</a:t>
            </a:r>
            <a:r>
              <a:rPr lang="fr-FR" sz="1400" dirty="0">
                <a:latin typeface="Verdana"/>
                <a:ea typeface="Verdana"/>
              </a:rPr>
              <a:t> repose sur les </a:t>
            </a:r>
            <a:r>
              <a:rPr lang="fr-FR" sz="1400" b="1" dirty="0">
                <a:latin typeface="Verdana"/>
                <a:ea typeface="Verdana"/>
              </a:rPr>
              <a:t>données</a:t>
            </a:r>
            <a:r>
              <a:rPr lang="fr-FR" sz="1400" dirty="0">
                <a:latin typeface="Verdana"/>
                <a:ea typeface="Verdana"/>
              </a:rPr>
              <a:t> issues </a:t>
            </a:r>
            <a:r>
              <a:rPr lang="fr-FR" sz="1400" b="1" dirty="0">
                <a:latin typeface="Verdana"/>
                <a:ea typeface="Verdana"/>
              </a:rPr>
              <a:t>d’organisations spécialisées</a:t>
            </a:r>
            <a:r>
              <a:rPr lang="fr-FR" sz="1400" dirty="0">
                <a:latin typeface="Verdana"/>
                <a:ea typeface="Verdana"/>
              </a:rPr>
              <a:t> et l’expertise d’un conseil scientifique de </a:t>
            </a:r>
            <a:r>
              <a:rPr lang="fr-FR" sz="1400" b="1" dirty="0">
                <a:latin typeface="Verdana"/>
                <a:ea typeface="Verdana"/>
              </a:rPr>
              <a:t>spécialistes internationaux.</a:t>
            </a:r>
          </a:p>
          <a:p>
            <a:endParaRPr lang="fr-FR" sz="1400" dirty="0">
              <a:latin typeface="Verdana"/>
              <a:ea typeface="Verdana"/>
            </a:endParaRPr>
          </a:p>
          <a:p>
            <a:pPr marL="285750" indent="-285750">
              <a:buFontTx/>
              <a:buChar char="-"/>
            </a:pPr>
            <a:r>
              <a:rPr lang="fr-FR" sz="1400" dirty="0">
                <a:latin typeface="Verdana"/>
                <a:ea typeface="Verdana"/>
              </a:rPr>
              <a:t>Elle explore, à l’appui </a:t>
            </a:r>
            <a:r>
              <a:rPr lang="fr-FR" sz="1400" b="1" dirty="0">
                <a:latin typeface="Verdana"/>
                <a:ea typeface="Verdana"/>
              </a:rPr>
              <a:t>de 200 items </a:t>
            </a:r>
            <a:r>
              <a:rPr lang="fr-FR" sz="1400" dirty="0">
                <a:latin typeface="Verdana"/>
                <a:ea typeface="Verdana"/>
              </a:rPr>
              <a:t>(photographies documentaires, œuvres d’art dont certaines inédites, témoignages, vidéos, infographies et installations), les </a:t>
            </a:r>
            <a:r>
              <a:rPr lang="fr-FR" sz="1400" b="1" dirty="0">
                <a:latin typeface="Verdana"/>
                <a:ea typeface="Verdana"/>
              </a:rPr>
              <a:t>dynamiques des migrations humaines </a:t>
            </a:r>
            <a:r>
              <a:rPr lang="fr-FR" sz="1400" dirty="0">
                <a:latin typeface="Verdana"/>
                <a:ea typeface="Verdana"/>
              </a:rPr>
              <a:t>et plus largement </a:t>
            </a:r>
            <a:r>
              <a:rPr lang="fr-FR" sz="1400" b="1" dirty="0">
                <a:latin typeface="Verdana"/>
                <a:ea typeface="Verdana"/>
              </a:rPr>
              <a:t>du vivant </a:t>
            </a:r>
            <a:r>
              <a:rPr lang="fr-FR" sz="1400" dirty="0">
                <a:latin typeface="Verdana"/>
                <a:ea typeface="Verdana"/>
              </a:rPr>
              <a:t>liées au </a:t>
            </a:r>
            <a:r>
              <a:rPr lang="fr-FR" sz="1400" b="1" dirty="0">
                <a:latin typeface="Verdana"/>
                <a:ea typeface="Verdana"/>
              </a:rPr>
              <a:t>dérèglement climatique</a:t>
            </a:r>
            <a:r>
              <a:rPr lang="fr-FR" sz="1400" dirty="0">
                <a:latin typeface="Verdana"/>
                <a:ea typeface="Verdana"/>
              </a:rPr>
              <a:t>. </a:t>
            </a:r>
          </a:p>
          <a:p>
            <a:pPr marL="285750" indent="-285750">
              <a:buFontTx/>
              <a:buChar char="-"/>
            </a:pPr>
            <a:endParaRPr lang="fr-FR" sz="1400" b="1" cap="all" dirty="0">
              <a:solidFill>
                <a:srgbClr val="968C70"/>
              </a:solidFill>
              <a:latin typeface="Verdana"/>
              <a:ea typeface="Verdana"/>
              <a:cs typeface="FreightSans Bold"/>
            </a:endParaRPr>
          </a:p>
          <a:p>
            <a:pPr marL="285750" indent="-285750">
              <a:buFontTx/>
              <a:buChar char="-"/>
            </a:pPr>
            <a:r>
              <a:rPr lang="fr-FR" sz="1400" dirty="0">
                <a:latin typeface="Verdana"/>
                <a:ea typeface="Verdana"/>
              </a:rPr>
              <a:t>Elle donne à voir et à entendre, dans leur diversité, des </a:t>
            </a:r>
            <a:r>
              <a:rPr lang="fr-FR" sz="1400" b="1" dirty="0">
                <a:latin typeface="Verdana"/>
                <a:ea typeface="Verdana"/>
              </a:rPr>
              <a:t>réalités souvent méconnues </a:t>
            </a:r>
            <a:r>
              <a:rPr lang="fr-FR" sz="1400" dirty="0">
                <a:latin typeface="Verdana"/>
                <a:ea typeface="Verdana"/>
              </a:rPr>
              <a:t>dans différentes parties du monde, du Sénégal aux Îles du Pacifique en passant par le Groenland ou bien sûr la France.</a:t>
            </a:r>
          </a:p>
          <a:p>
            <a:pPr marL="285750" indent="-285750">
              <a:buFontTx/>
              <a:buChar char="-"/>
            </a:pPr>
            <a:endParaRPr lang="fr-FR" sz="1400" dirty="0">
              <a:latin typeface="Verdana"/>
              <a:ea typeface="Verdana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D86DB8D-9CF0-FFBE-07D5-42F3A76857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38" t="3170" r="1635"/>
          <a:stretch>
            <a:fillRect/>
          </a:stretch>
        </p:blipFill>
        <p:spPr>
          <a:xfrm>
            <a:off x="436382" y="2049862"/>
            <a:ext cx="5763613" cy="398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91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DFCD12FC-8A8F-D6CF-7573-D522A93DE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930" y="226346"/>
            <a:ext cx="1398273" cy="543556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A062A6EE-21A0-CEB8-57BF-B2187370F5CA}"/>
              </a:ext>
            </a:extLst>
          </p:cNvPr>
          <p:cNvCxnSpPr>
            <a:cxnSpLocks/>
          </p:cNvCxnSpPr>
          <p:nvPr/>
        </p:nvCxnSpPr>
        <p:spPr>
          <a:xfrm>
            <a:off x="3437569" y="517513"/>
            <a:ext cx="6684747" cy="1231"/>
          </a:xfrm>
          <a:prstGeom prst="line">
            <a:avLst/>
          </a:prstGeom>
          <a:ln>
            <a:solidFill>
              <a:srgbClr val="968C7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5C7EAF52-7F19-667E-BDC8-9FA6030F8BF2}"/>
              </a:ext>
            </a:extLst>
          </p:cNvPr>
          <p:cNvSpPr txBox="1"/>
          <p:nvPr/>
        </p:nvSpPr>
        <p:spPr>
          <a:xfrm>
            <a:off x="1084450" y="973000"/>
            <a:ext cx="1808574" cy="566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542" b="1" cap="all">
                <a:solidFill>
                  <a:srgbClr val="968C70"/>
                </a:solidFill>
                <a:latin typeface="Verdana"/>
                <a:ea typeface="Verdana"/>
              </a:rPr>
              <a:t>première SECTION</a:t>
            </a:r>
            <a:endParaRPr lang="fr-FR" sz="1542" cap="all">
              <a:latin typeface="Verdana"/>
              <a:ea typeface="Verdana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70F73F7-0EFB-F92A-508F-AA40ED7F4F8D}"/>
              </a:ext>
            </a:extLst>
          </p:cNvPr>
          <p:cNvSpPr txBox="1"/>
          <p:nvPr/>
        </p:nvSpPr>
        <p:spPr>
          <a:xfrm>
            <a:off x="932439" y="1458203"/>
            <a:ext cx="2192808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1000" b="1" dirty="0">
                <a:latin typeface="Verdana"/>
                <a:ea typeface="Verdana"/>
              </a:rPr>
              <a:t>RIEN DE NOUVEAU SOUS LE SOLEIL ? 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DFA9E01C-133B-8C4D-ECBA-E1AB8774E29B}"/>
              </a:ext>
            </a:extLst>
          </p:cNvPr>
          <p:cNvCxnSpPr>
            <a:cxnSpLocks/>
          </p:cNvCxnSpPr>
          <p:nvPr/>
        </p:nvCxnSpPr>
        <p:spPr>
          <a:xfrm>
            <a:off x="4765267" y="2169971"/>
            <a:ext cx="272567" cy="0"/>
          </a:xfrm>
          <a:prstGeom prst="line">
            <a:avLst/>
          </a:prstGeom>
          <a:ln w="57150">
            <a:solidFill>
              <a:srgbClr val="968C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AA321856-7D88-CE3C-8A82-F6F77A9E7151}"/>
              </a:ext>
            </a:extLst>
          </p:cNvPr>
          <p:cNvSpPr txBox="1"/>
          <p:nvPr/>
        </p:nvSpPr>
        <p:spPr>
          <a:xfrm>
            <a:off x="3858200" y="973000"/>
            <a:ext cx="2086700" cy="566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542" b="1" cap="all">
                <a:solidFill>
                  <a:srgbClr val="968C70"/>
                </a:solidFill>
                <a:latin typeface="Verdana"/>
                <a:ea typeface="Verdana"/>
              </a:rPr>
              <a:t>deuxième SECTION</a:t>
            </a:r>
            <a:endParaRPr lang="fr-FR" sz="1542" cap="all">
              <a:latin typeface="Verdana"/>
              <a:ea typeface="Verdana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41CEE82-4E1C-67AD-9E65-5B332559F7B4}"/>
              </a:ext>
            </a:extLst>
          </p:cNvPr>
          <p:cNvCxnSpPr>
            <a:cxnSpLocks/>
          </p:cNvCxnSpPr>
          <p:nvPr/>
        </p:nvCxnSpPr>
        <p:spPr>
          <a:xfrm>
            <a:off x="1852454" y="2159019"/>
            <a:ext cx="272567" cy="0"/>
          </a:xfrm>
          <a:prstGeom prst="line">
            <a:avLst/>
          </a:prstGeom>
          <a:ln w="57150">
            <a:solidFill>
              <a:srgbClr val="968C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095FA746-CC1E-EA54-A942-00ABCB9D467E}"/>
              </a:ext>
            </a:extLst>
          </p:cNvPr>
          <p:cNvSpPr txBox="1"/>
          <p:nvPr/>
        </p:nvSpPr>
        <p:spPr>
          <a:xfrm>
            <a:off x="6631513" y="973000"/>
            <a:ext cx="1998452" cy="5669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1542" b="1" cap="all">
                <a:solidFill>
                  <a:srgbClr val="968C70"/>
                </a:solidFill>
                <a:latin typeface="Verdana"/>
                <a:ea typeface="Verdana"/>
              </a:rPr>
              <a:t>troisième SECTION</a:t>
            </a:r>
            <a:endParaRPr lang="fr-FR" sz="1542" cap="all">
              <a:latin typeface="Verdana"/>
              <a:ea typeface="Verdana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FABD7AE-54E5-A045-5CAF-0409761112BF}"/>
              </a:ext>
            </a:extLst>
          </p:cNvPr>
          <p:cNvSpPr txBox="1"/>
          <p:nvPr/>
        </p:nvSpPr>
        <p:spPr>
          <a:xfrm>
            <a:off x="6587389" y="1456331"/>
            <a:ext cx="2086700" cy="246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1000" b="1" dirty="0">
                <a:latin typeface="Verdana"/>
                <a:ea typeface="Verdana"/>
              </a:rPr>
              <a:t>QUE FAIRE ?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5F6DF1B4-708D-702B-EDF0-23239418F7DA}"/>
              </a:ext>
            </a:extLst>
          </p:cNvPr>
          <p:cNvCxnSpPr>
            <a:cxnSpLocks/>
          </p:cNvCxnSpPr>
          <p:nvPr/>
        </p:nvCxnSpPr>
        <p:spPr>
          <a:xfrm>
            <a:off x="7494456" y="2158088"/>
            <a:ext cx="272567" cy="0"/>
          </a:xfrm>
          <a:prstGeom prst="line">
            <a:avLst/>
          </a:prstGeom>
          <a:ln w="57150">
            <a:solidFill>
              <a:srgbClr val="968C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DA4B61FB-069D-D5BD-0C00-BCEDBF234336}"/>
              </a:ext>
            </a:extLst>
          </p:cNvPr>
          <p:cNvSpPr txBox="1"/>
          <p:nvPr/>
        </p:nvSpPr>
        <p:spPr>
          <a:xfrm>
            <a:off x="9404826" y="973000"/>
            <a:ext cx="1998452" cy="5669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1542" b="1" cap="all">
                <a:solidFill>
                  <a:srgbClr val="968C70"/>
                </a:solidFill>
                <a:latin typeface="Verdana"/>
                <a:ea typeface="Verdana"/>
              </a:rPr>
              <a:t>Quatrième SECTION</a:t>
            </a:r>
            <a:endParaRPr lang="fr-FR" sz="1542" cap="all">
              <a:latin typeface="Verdana"/>
              <a:ea typeface="Verdana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7E4CFFF-6C41-146D-F4E0-4E8B0DA668E1}"/>
              </a:ext>
            </a:extLst>
          </p:cNvPr>
          <p:cNvSpPr txBox="1"/>
          <p:nvPr/>
        </p:nvSpPr>
        <p:spPr>
          <a:xfrm>
            <a:off x="9380755" y="1491241"/>
            <a:ext cx="2086700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1000" b="1" dirty="0">
                <a:latin typeface="Verdana"/>
                <a:ea typeface="Verdana"/>
              </a:rPr>
              <a:t>MERS? MIGRATIONS </a:t>
            </a:r>
          </a:p>
          <a:p>
            <a:pPr algn="ctr"/>
            <a:r>
              <a:rPr lang="fr-FR" sz="1000" b="1" dirty="0">
                <a:latin typeface="Verdana"/>
                <a:ea typeface="Verdana"/>
              </a:rPr>
              <a:t>&amp; CLIMAT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8CDFD59-6021-E288-6057-89315EB2099A}"/>
              </a:ext>
            </a:extLst>
          </p:cNvPr>
          <p:cNvSpPr txBox="1"/>
          <p:nvPr/>
        </p:nvSpPr>
        <p:spPr>
          <a:xfrm>
            <a:off x="3668853" y="1454203"/>
            <a:ext cx="2385184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1000" b="1" dirty="0">
                <a:latin typeface="Verdana"/>
                <a:ea typeface="Verdana"/>
              </a:rPr>
              <a:t>DÉSÉQUILIBRES, QUAND LE CHANGEMENT CLIMATIQUE MENACE LE VIVANT 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F37250D4-945B-C52A-899C-54FBEAA30BAC}"/>
              </a:ext>
            </a:extLst>
          </p:cNvPr>
          <p:cNvCxnSpPr>
            <a:cxnSpLocks/>
          </p:cNvCxnSpPr>
          <p:nvPr/>
        </p:nvCxnSpPr>
        <p:spPr>
          <a:xfrm>
            <a:off x="10267769" y="2203657"/>
            <a:ext cx="272567" cy="0"/>
          </a:xfrm>
          <a:prstGeom prst="line">
            <a:avLst/>
          </a:prstGeom>
          <a:ln w="57150">
            <a:solidFill>
              <a:srgbClr val="968C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AD96264D-690B-F935-13AB-85BFDA75C2C5}"/>
              </a:ext>
            </a:extLst>
          </p:cNvPr>
          <p:cNvGrpSpPr/>
          <p:nvPr/>
        </p:nvGrpSpPr>
        <p:grpSpPr>
          <a:xfrm>
            <a:off x="892334" y="4231831"/>
            <a:ext cx="2192807" cy="2341145"/>
            <a:chOff x="-705253" y="678270"/>
            <a:chExt cx="4385854" cy="4682482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842DE043-C59A-4BFD-5431-681F5D918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449808" y="1063714"/>
              <a:ext cx="3893819" cy="31229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Zone de texte 1">
              <a:extLst>
                <a:ext uri="{FF2B5EF4-FFF2-40B4-BE49-F238E27FC236}">
                  <a16:creationId xmlns:a16="http://schemas.microsoft.com/office/drawing/2014/main" id="{2EAAA422-FE58-883D-F5E4-791A1BCCF8B0}"/>
                </a:ext>
              </a:extLst>
            </p:cNvPr>
            <p:cNvSpPr txBox="1"/>
            <p:nvPr/>
          </p:nvSpPr>
          <p:spPr>
            <a:xfrm>
              <a:off x="-705253" y="4537676"/>
              <a:ext cx="4385854" cy="823076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buNone/>
              </a:pPr>
              <a:r>
                <a:rPr lang="en-US" sz="900" i="0" kern="10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Dorothea Lange,</a:t>
              </a:r>
              <a:r>
                <a:rPr lang="en-US" sz="900" i="1" kern="10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Migrant Mother</a:t>
              </a:r>
              <a:r>
                <a:rPr lang="en-US" sz="900" i="0" kern="10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Nipomo, California, mars 1936 © Library of Congress,  </a:t>
              </a:r>
              <a:endParaRPr lang="fr-FR" sz="900" i="1" kern="10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D1E1475F-F801-9E41-0870-162F1F7F5E45}"/>
              </a:ext>
            </a:extLst>
          </p:cNvPr>
          <p:cNvGrpSpPr/>
          <p:nvPr/>
        </p:nvGrpSpPr>
        <p:grpSpPr>
          <a:xfrm>
            <a:off x="940086" y="2365298"/>
            <a:ext cx="2192809" cy="1443873"/>
            <a:chOff x="0" y="0"/>
            <a:chExt cx="5760720" cy="4316111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C0EEF7BB-EC7A-B59D-1C22-4308B3E6C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720" cy="40493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Zone de texte 1">
              <a:extLst>
                <a:ext uri="{FF2B5EF4-FFF2-40B4-BE49-F238E27FC236}">
                  <a16:creationId xmlns:a16="http://schemas.microsoft.com/office/drawing/2014/main" id="{39C7C472-5256-63C1-2108-13C981E1CB1E}"/>
                </a:ext>
              </a:extLst>
            </p:cNvPr>
            <p:cNvSpPr txBox="1"/>
            <p:nvPr/>
          </p:nvSpPr>
          <p:spPr>
            <a:xfrm>
              <a:off x="0" y="4100196"/>
              <a:ext cx="5760720" cy="21591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buNone/>
              </a:pPr>
              <a:r>
                <a:rPr lang="fr-FR" sz="900" i="0" kern="10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Jan Brueghel I, </a:t>
              </a:r>
              <a:r>
                <a:rPr lang="fr-FR" sz="900" i="1" kern="10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L’Entrée dans l’Arche</a:t>
              </a:r>
              <a:r>
                <a:rPr lang="fr-FR" sz="900" i="0" kern="10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vers 1600, Pau, musée des Beaux-Arts,</a:t>
              </a:r>
              <a:endParaRPr lang="fr-FR" sz="900" i="1" kern="10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B22F8A54-9C1E-CB0D-AB18-960FB9D5DF2B}"/>
              </a:ext>
            </a:extLst>
          </p:cNvPr>
          <p:cNvGrpSpPr/>
          <p:nvPr/>
        </p:nvGrpSpPr>
        <p:grpSpPr>
          <a:xfrm>
            <a:off x="4045089" y="4242783"/>
            <a:ext cx="1712922" cy="2341145"/>
            <a:chOff x="0" y="215148"/>
            <a:chExt cx="5234291" cy="7746915"/>
          </a:xfrm>
        </p:grpSpPr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00E17F04-5419-A69C-AD2A-B7446B41E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1" t="3139" r="4247" b="3479"/>
            <a:stretch>
              <a:fillRect/>
            </a:stretch>
          </p:blipFill>
          <p:spPr bwMode="auto">
            <a:xfrm>
              <a:off x="59676" y="215148"/>
              <a:ext cx="5174615" cy="694499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0" name="Zone de texte 1">
              <a:extLst>
                <a:ext uri="{FF2B5EF4-FFF2-40B4-BE49-F238E27FC236}">
                  <a16:creationId xmlns:a16="http://schemas.microsoft.com/office/drawing/2014/main" id="{3B5CFB09-9B27-7D7D-986E-D3F57971894C}"/>
                </a:ext>
              </a:extLst>
            </p:cNvPr>
            <p:cNvSpPr txBox="1"/>
            <p:nvPr/>
          </p:nvSpPr>
          <p:spPr>
            <a:xfrm>
              <a:off x="0" y="6995794"/>
              <a:ext cx="5174615" cy="966269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buNone/>
              </a:pPr>
              <a:r>
                <a:rPr lang="fr-FR" sz="900" i="0" kern="10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Jérémie Moreau,</a:t>
              </a:r>
              <a:r>
                <a:rPr lang="fr-FR" sz="900" i="1" kern="10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Les Pizzlys</a:t>
              </a:r>
              <a:r>
                <a:rPr lang="fr-FR" sz="900" i="0" kern="10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2022</a:t>
              </a:r>
              <a:r>
                <a:rPr lang="fr-FR" sz="900" i="1" kern="10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900" i="0" kern="10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© Éditions Delcourt</a:t>
              </a:r>
              <a:endParaRPr lang="fr-FR" sz="900" i="1" kern="10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FEFFEB39-55B9-EF3A-E88C-CA938461BDC1}"/>
              </a:ext>
            </a:extLst>
          </p:cNvPr>
          <p:cNvGrpSpPr/>
          <p:nvPr/>
        </p:nvGrpSpPr>
        <p:grpSpPr>
          <a:xfrm>
            <a:off x="3751732" y="2310369"/>
            <a:ext cx="2299636" cy="1627092"/>
            <a:chOff x="-88030" y="-181740"/>
            <a:chExt cx="5848750" cy="4488565"/>
          </a:xfrm>
        </p:grpSpPr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1A061B58-00B8-B633-8D8F-8A84E31B2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8030" y="-181740"/>
              <a:ext cx="5760720" cy="38404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" name="Zone de texte 1">
              <a:extLst>
                <a:ext uri="{FF2B5EF4-FFF2-40B4-BE49-F238E27FC236}">
                  <a16:creationId xmlns:a16="http://schemas.microsoft.com/office/drawing/2014/main" id="{BDC821ED-8463-3CD1-F94F-191BFE22C22C}"/>
                </a:ext>
              </a:extLst>
            </p:cNvPr>
            <p:cNvSpPr txBox="1"/>
            <p:nvPr/>
          </p:nvSpPr>
          <p:spPr>
            <a:xfrm>
              <a:off x="0" y="3900171"/>
              <a:ext cx="5760720" cy="406654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buNone/>
              </a:pPr>
              <a:r>
                <a:rPr lang="fr-FR" sz="900" i="0" kern="10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Lucy + Jorge </a:t>
              </a:r>
              <a:r>
                <a:rPr lang="fr-FR" sz="900" i="0" kern="100" err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Orta</a:t>
              </a:r>
              <a:r>
                <a:rPr lang="fr-FR" sz="900" i="0" kern="10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fr-FR" sz="900" i="1" kern="100" err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Antarctic</a:t>
              </a:r>
              <a:r>
                <a:rPr lang="fr-FR" sz="900" i="1" kern="10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Village – No </a:t>
              </a:r>
              <a:r>
                <a:rPr lang="fr-FR" sz="900" i="1" kern="100" err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Borders</a:t>
              </a:r>
              <a:r>
                <a:rPr lang="fr-FR" sz="900" i="1" kern="10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fr-FR" sz="900" i="1" kern="100" err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Dome</a:t>
              </a:r>
              <a:r>
                <a:rPr lang="fr-FR" sz="900" i="1" kern="10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900" i="1" kern="100" err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Dwelling</a:t>
              </a:r>
              <a:r>
                <a:rPr lang="fr-FR" sz="900" i="0" kern="10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2007, Musée national de l’histoire de l’immigration, inv. 2024.20.1</a:t>
              </a:r>
              <a:endParaRPr lang="fr-FR" sz="900" i="1" kern="10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  <a:buNone/>
              </a:pPr>
              <a:r>
                <a:rPr lang="fr-FR" sz="900" i="1" kern="10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D4291753-4D9A-738E-3F31-1D700997FB64}"/>
              </a:ext>
            </a:extLst>
          </p:cNvPr>
          <p:cNvGrpSpPr/>
          <p:nvPr/>
        </p:nvGrpSpPr>
        <p:grpSpPr>
          <a:xfrm>
            <a:off x="6486580" y="4756243"/>
            <a:ext cx="2288317" cy="1584244"/>
            <a:chOff x="0" y="0"/>
            <a:chExt cx="5760720" cy="4206240"/>
          </a:xfrm>
        </p:grpSpPr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170816AB-B246-A9E6-D70F-C4DDD78AB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720" cy="38404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" name="Zone de texte 1">
              <a:extLst>
                <a:ext uri="{FF2B5EF4-FFF2-40B4-BE49-F238E27FC236}">
                  <a16:creationId xmlns:a16="http://schemas.microsoft.com/office/drawing/2014/main" id="{A4235166-646B-6FDD-461F-8EF775ED9490}"/>
                </a:ext>
              </a:extLst>
            </p:cNvPr>
            <p:cNvSpPr txBox="1"/>
            <p:nvPr/>
          </p:nvSpPr>
          <p:spPr>
            <a:xfrm>
              <a:off x="0" y="3901440"/>
              <a:ext cx="5760720" cy="304800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buNone/>
              </a:pPr>
              <a:r>
                <a:rPr lang="fr-FR" sz="900" i="0" kern="100" err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Abir</a:t>
              </a:r>
              <a:r>
                <a:rPr lang="fr-FR" sz="900" i="0" kern="10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Abdullah, </a:t>
              </a:r>
              <a:r>
                <a:rPr lang="fr-FR" sz="900" i="1" kern="10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Bateau-école bangladais</a:t>
              </a:r>
              <a:r>
                <a:rPr lang="fr-FR" sz="900" i="0" kern="10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2023 © </a:t>
              </a:r>
              <a:r>
                <a:rPr lang="fr-FR" sz="900" i="0" kern="100" err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Abir</a:t>
              </a:r>
              <a:r>
                <a:rPr lang="fr-FR" sz="900" i="0" kern="10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Abdullah</a:t>
              </a:r>
              <a:endParaRPr lang="fr-FR" sz="900" i="1" kern="10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  <a:buNone/>
              </a:pPr>
              <a:r>
                <a:rPr lang="fr-FR" sz="900" i="1" kern="10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2961E432-058E-18A0-24EA-EA4BDE739793}"/>
              </a:ext>
            </a:extLst>
          </p:cNvPr>
          <p:cNvGrpSpPr/>
          <p:nvPr/>
        </p:nvGrpSpPr>
        <p:grpSpPr>
          <a:xfrm>
            <a:off x="6359553" y="2210071"/>
            <a:ext cx="2542369" cy="1749958"/>
            <a:chOff x="0" y="0"/>
            <a:chExt cx="5760720" cy="4242816"/>
          </a:xfrm>
        </p:grpSpPr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030FF81C-DE3E-9B39-81B7-D7E6E84BA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720" cy="38265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" name="Zone de texte 1">
              <a:extLst>
                <a:ext uri="{FF2B5EF4-FFF2-40B4-BE49-F238E27FC236}">
                  <a16:creationId xmlns:a16="http://schemas.microsoft.com/office/drawing/2014/main" id="{7AB51F61-7931-6219-0E6D-8006CF4C8121}"/>
                </a:ext>
              </a:extLst>
            </p:cNvPr>
            <p:cNvSpPr txBox="1"/>
            <p:nvPr/>
          </p:nvSpPr>
          <p:spPr>
            <a:xfrm>
              <a:off x="0" y="3877056"/>
              <a:ext cx="5760720" cy="365760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buNone/>
              </a:pPr>
              <a:r>
                <a:rPr lang="fr-FR" sz="900" i="0" kern="10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Brodeuse non identifiée</a:t>
              </a:r>
              <a:r>
                <a:rPr lang="fr-FR" sz="900" i="1" kern="10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Ornement textile guna « </a:t>
              </a:r>
              <a:r>
                <a:rPr lang="fr-FR" sz="900" i="1" kern="100" err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mola</a:t>
              </a:r>
              <a:r>
                <a:rPr lang="fr-FR" sz="900" i="1" kern="10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» figurant un pêcheur</a:t>
              </a:r>
              <a:r>
                <a:rPr lang="fr-FR" sz="900" i="0" kern="10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Panama (Amérique), </a:t>
              </a:r>
              <a:r>
                <a:rPr lang="fr-FR" sz="900" i="0" kern="100" cap="small" err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xx</a:t>
              </a:r>
              <a:r>
                <a:rPr lang="fr-FR" sz="900" i="0" kern="100" baseline="30000" err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</a:t>
              </a:r>
              <a:r>
                <a:rPr lang="fr-FR" sz="900" i="0" kern="10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siècle, Musée du quai Branly – Jacques Chirac</a:t>
              </a:r>
              <a:r>
                <a:rPr lang="fr-FR" sz="900" i="1" kern="10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  <a:p>
              <a:pPr>
                <a:lnSpc>
                  <a:spcPct val="115000"/>
                </a:lnSpc>
                <a:spcAft>
                  <a:spcPts val="1000"/>
                </a:spcAft>
                <a:buNone/>
              </a:pPr>
              <a:r>
                <a:rPr lang="fr-FR" sz="900" i="1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fr-FR" sz="900" i="1" kern="10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815E23CA-35C1-060D-1185-CAB7716DDFF1}"/>
              </a:ext>
            </a:extLst>
          </p:cNvPr>
          <p:cNvGrpSpPr/>
          <p:nvPr/>
        </p:nvGrpSpPr>
        <p:grpSpPr>
          <a:xfrm>
            <a:off x="9278026" y="2303210"/>
            <a:ext cx="2265024" cy="1634252"/>
            <a:chOff x="0" y="0"/>
            <a:chExt cx="5760720" cy="3617289"/>
          </a:xfrm>
        </p:grpSpPr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17E480DF-1003-8542-BE66-E93A76067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720" cy="33089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Zone de texte 1">
              <a:extLst>
                <a:ext uri="{FF2B5EF4-FFF2-40B4-BE49-F238E27FC236}">
                  <a16:creationId xmlns:a16="http://schemas.microsoft.com/office/drawing/2014/main" id="{A310C000-41C4-473C-4079-2FD36D7A8789}"/>
                </a:ext>
              </a:extLst>
            </p:cNvPr>
            <p:cNvSpPr txBox="1"/>
            <p:nvPr/>
          </p:nvSpPr>
          <p:spPr>
            <a:xfrm>
              <a:off x="0" y="3363924"/>
              <a:ext cx="5760720" cy="25336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buNone/>
              </a:pPr>
              <a:r>
                <a:rPr lang="fr-FR" sz="900" i="0" kern="10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Julien </a:t>
              </a:r>
              <a:r>
                <a:rPr lang="fr-FR" sz="900" i="0" kern="100" err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Beneyton</a:t>
              </a:r>
              <a:r>
                <a:rPr lang="fr-FR" sz="900" i="0" kern="10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</a:t>
              </a:r>
              <a:r>
                <a:rPr lang="fr-FR" sz="900" i="1" kern="10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900" i="1" kern="100" err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Mauritania</a:t>
              </a:r>
              <a:r>
                <a:rPr lang="fr-FR" sz="900" i="1" kern="10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la petite pêche</a:t>
              </a:r>
              <a:r>
                <a:rPr lang="fr-FR" sz="900" i="0" kern="10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2010, </a:t>
              </a:r>
              <a:r>
                <a:rPr lang="fr-FR" sz="900" i="0" kern="100" err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Courtesy</a:t>
              </a:r>
              <a:r>
                <a:rPr lang="fr-FR" sz="900" i="0" kern="10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of Michel Giraud</a:t>
              </a:r>
              <a:endParaRPr lang="fr-FR" sz="900" i="1" kern="10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  <a:buNone/>
              </a:pPr>
              <a:r>
                <a:rPr lang="fr-FR" sz="900" i="1" kern="10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C3B86E71-AC75-D683-9418-13C3DFE9D0C9}"/>
              </a:ext>
            </a:extLst>
          </p:cNvPr>
          <p:cNvGrpSpPr/>
          <p:nvPr/>
        </p:nvGrpSpPr>
        <p:grpSpPr>
          <a:xfrm>
            <a:off x="9381309" y="4689405"/>
            <a:ext cx="2066093" cy="1550209"/>
            <a:chOff x="0" y="0"/>
            <a:chExt cx="5748655" cy="4117901"/>
          </a:xfrm>
        </p:grpSpPr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E5C22CCE-66B8-84A9-11B9-A2C2DC776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48655" cy="38309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" name="Zone de texte 1">
              <a:extLst>
                <a:ext uri="{FF2B5EF4-FFF2-40B4-BE49-F238E27FC236}">
                  <a16:creationId xmlns:a16="http://schemas.microsoft.com/office/drawing/2014/main" id="{4C14E40A-6571-B0C7-7F20-8A887E1927ED}"/>
                </a:ext>
              </a:extLst>
            </p:cNvPr>
            <p:cNvSpPr txBox="1"/>
            <p:nvPr/>
          </p:nvSpPr>
          <p:spPr>
            <a:xfrm>
              <a:off x="0" y="3891206"/>
              <a:ext cx="5748655" cy="22669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buNone/>
              </a:pPr>
              <a:r>
                <a:rPr lang="en-US" sz="900" i="0" kern="10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David Buckland, </a:t>
              </a:r>
              <a:r>
                <a:rPr lang="en-US" sz="900" i="1" kern="10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Another World is Possible - Ice Text projection</a:t>
              </a:r>
              <a:r>
                <a:rPr lang="en-US" sz="900" i="0" kern="10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2008-2010 © David Buckland</a:t>
              </a:r>
              <a:endParaRPr lang="fr-FR" sz="900" i="1" kern="10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  <a:buNone/>
              </a:pPr>
              <a:r>
                <a:rPr lang="en-US" sz="900" i="1" kern="10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fr-FR" sz="900" i="1" kern="10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5742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D6852-3739-293B-92D3-053719FEF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A0EB361-1415-55FF-B3C8-D88E2AE7D94C}"/>
              </a:ext>
            </a:extLst>
          </p:cNvPr>
          <p:cNvSpPr/>
          <p:nvPr/>
        </p:nvSpPr>
        <p:spPr>
          <a:xfrm>
            <a:off x="1923446" y="2142983"/>
            <a:ext cx="6397519" cy="38892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3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5320D0B-A342-A159-B0E1-9C77C2F6B89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571" y="469880"/>
            <a:ext cx="1398273" cy="543556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D7E1969-7A52-CFF7-7E59-75BD1EEB2871}"/>
              </a:ext>
            </a:extLst>
          </p:cNvPr>
          <p:cNvCxnSpPr>
            <a:cxnSpLocks/>
          </p:cNvCxnSpPr>
          <p:nvPr/>
        </p:nvCxnSpPr>
        <p:spPr>
          <a:xfrm>
            <a:off x="3580857" y="737863"/>
            <a:ext cx="6048723" cy="0"/>
          </a:xfrm>
          <a:prstGeom prst="line">
            <a:avLst/>
          </a:prstGeom>
          <a:ln>
            <a:solidFill>
              <a:srgbClr val="968C7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1A96963F-CD37-F342-32B8-D602D895FF32}"/>
              </a:ext>
            </a:extLst>
          </p:cNvPr>
          <p:cNvSpPr txBox="1"/>
          <p:nvPr/>
        </p:nvSpPr>
        <p:spPr>
          <a:xfrm>
            <a:off x="1926864" y="2151808"/>
            <a:ext cx="6581044" cy="1459716"/>
          </a:xfrm>
          <a:prstGeom prst="rect">
            <a:avLst/>
          </a:prstGeom>
          <a:noFill/>
        </p:spPr>
        <p:txBody>
          <a:bodyPr wrap="square" lIns="82953" tIns="41476" rIns="82953" bIns="41476" rtlCol="0" anchor="t">
            <a:spAutoFit/>
          </a:bodyPr>
          <a:lstStyle/>
          <a:p>
            <a:pPr>
              <a:lnSpc>
                <a:spcPts val="2268"/>
              </a:lnSpc>
              <a:spcBef>
                <a:spcPts val="933"/>
              </a:spcBef>
            </a:pPr>
            <a:r>
              <a:rPr lang="fr-FR" sz="1400" b="1" cap="all" dirty="0">
                <a:latin typeface="Verdana"/>
                <a:ea typeface="Verdana"/>
                <a:cs typeface="FreightSans Bold"/>
              </a:rPr>
              <a:t>Mini-site dédié à l’exposition</a:t>
            </a:r>
          </a:p>
          <a:p>
            <a:pPr>
              <a:lnSpc>
                <a:spcPts val="2268"/>
              </a:lnSpc>
              <a:spcBef>
                <a:spcPts val="933"/>
              </a:spcBef>
            </a:pPr>
            <a:r>
              <a:rPr lang="fr-FR" sz="1100" u="sng" cap="all" dirty="0">
                <a:latin typeface="Aptos"/>
                <a:ea typeface="Verdana"/>
                <a:hlinkClick r:id="rId4"/>
              </a:rPr>
              <a:t>https://www.histoire-immigration.fr/migrations-et-climat</a:t>
            </a:r>
            <a:endParaRPr lang="fr-FR" sz="1100" cap="all">
              <a:latin typeface="Aptos"/>
              <a:ea typeface="Verdana"/>
            </a:endParaRPr>
          </a:p>
          <a:p>
            <a:pPr>
              <a:lnSpc>
                <a:spcPts val="2268"/>
              </a:lnSpc>
              <a:spcBef>
                <a:spcPts val="933"/>
              </a:spcBef>
            </a:pPr>
            <a:br>
              <a:rPr lang="fr-FR" sz="1100" cap="all" dirty="0">
                <a:latin typeface="Aptos"/>
                <a:ea typeface="Verdana"/>
              </a:rPr>
            </a:br>
            <a:endParaRPr lang="fr-FR" sz="1100" cap="all">
              <a:latin typeface="Aptos"/>
              <a:ea typeface="Verdana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204F404-13AB-F10E-C3F0-1DBEEC75E7C8}"/>
              </a:ext>
            </a:extLst>
          </p:cNvPr>
          <p:cNvSpPr txBox="1"/>
          <p:nvPr/>
        </p:nvSpPr>
        <p:spPr>
          <a:xfrm>
            <a:off x="1622279" y="1305954"/>
            <a:ext cx="947043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algn="ctr" defTabSz="457203">
              <a:defRPr sz="2177" cap="all">
                <a:solidFill>
                  <a:srgbClr val="968C70"/>
                </a:solidFill>
                <a:latin typeface="GT Eesti Pro Text Bold"/>
              </a:defRPr>
            </a:lvl1pPr>
          </a:lstStyle>
          <a:p>
            <a:r>
              <a:rPr lang="fr-FR" sz="2400" b="1" dirty="0">
                <a:latin typeface="Verdana"/>
                <a:ea typeface="Verdana"/>
              </a:rPr>
              <a:t>Ressources autour de l’Exposition MIGRATIONS &amp;CLIMAT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753DDDE-0BE5-56F8-191E-A80C2E26DF73}"/>
              </a:ext>
            </a:extLst>
          </p:cNvPr>
          <p:cNvSpPr txBox="1"/>
          <p:nvPr/>
        </p:nvSpPr>
        <p:spPr>
          <a:xfrm>
            <a:off x="1929127" y="3020041"/>
            <a:ext cx="5482754" cy="3694366"/>
          </a:xfrm>
          <a:prstGeom prst="rect">
            <a:avLst/>
          </a:prstGeom>
          <a:noFill/>
        </p:spPr>
        <p:txBody>
          <a:bodyPr wrap="square" lIns="82953" tIns="41476" rIns="82953" bIns="41476" rtlCol="0" anchor="t">
            <a:spAutoFit/>
          </a:bodyPr>
          <a:lstStyle/>
          <a:p>
            <a:pPr>
              <a:lnSpc>
                <a:spcPts val="2268"/>
              </a:lnSpc>
              <a:spcBef>
                <a:spcPts val="933"/>
              </a:spcBef>
            </a:pPr>
            <a:r>
              <a:rPr lang="fr-FR" sz="1400" b="1" cap="all" dirty="0">
                <a:latin typeface="Verdana"/>
                <a:ea typeface="Verdana"/>
                <a:cs typeface="FreightSans Bold"/>
              </a:rPr>
              <a:t>Dossier pédagogique en ligne</a:t>
            </a:r>
          </a:p>
          <a:p>
            <a:pPr>
              <a:lnSpc>
                <a:spcPts val="2268"/>
              </a:lnSpc>
              <a:spcBef>
                <a:spcPts val="933"/>
              </a:spcBef>
            </a:pPr>
            <a:r>
              <a:rPr lang="fr-FR" sz="1100" cap="all" dirty="0">
                <a:ea typeface="+mn-lt"/>
                <a:cs typeface="+mn-lt"/>
                <a:hlinkClick r:id="rId5"/>
              </a:rPr>
              <a:t>https://www.histoire-immigration.fr/sites/default/files/2025-10/dossier-pedagogique_exposition_Migrations-et-climat.pdf</a:t>
            </a:r>
            <a:endParaRPr lang="fr-FR"/>
          </a:p>
          <a:p>
            <a:pPr>
              <a:lnSpc>
                <a:spcPts val="2268"/>
              </a:lnSpc>
              <a:spcBef>
                <a:spcPts val="933"/>
              </a:spcBef>
            </a:pPr>
            <a:r>
              <a:rPr lang="fr-FR" sz="1400" b="1" cap="all" dirty="0">
                <a:latin typeface="Verdana"/>
                <a:ea typeface="Verdana"/>
              </a:rPr>
              <a:t>LIVRET "VISITER L'EXPOSITION AVEC SA CLASSE" :</a:t>
            </a:r>
          </a:p>
          <a:p>
            <a:pPr>
              <a:lnSpc>
                <a:spcPts val="2268"/>
              </a:lnSpc>
              <a:spcBef>
                <a:spcPts val="933"/>
              </a:spcBef>
            </a:pPr>
            <a:r>
              <a:rPr lang="fr-FR" sz="1100" cap="all" dirty="0">
                <a:ea typeface="+mn-lt"/>
                <a:cs typeface="+mn-lt"/>
                <a:hlinkClick r:id="rId6"/>
              </a:rPr>
              <a:t>https://www.histoire-immigration.fr/sites/default/files/2025-12/visite_migrations-et-climat_avec-la-classe.pdf</a:t>
            </a:r>
            <a:endParaRPr lang="fr-FR"/>
          </a:p>
          <a:p>
            <a:pPr>
              <a:lnSpc>
                <a:spcPts val="2268"/>
              </a:lnSpc>
              <a:spcBef>
                <a:spcPts val="933"/>
              </a:spcBef>
            </a:pPr>
            <a:r>
              <a:rPr lang="fr-FR" sz="1400" b="1" cap="all" dirty="0" err="1">
                <a:latin typeface="Verdana"/>
                <a:ea typeface="Verdana"/>
              </a:rPr>
              <a:t>Padlet</a:t>
            </a:r>
            <a:endParaRPr lang="fr-FR" sz="1400" b="1" cap="all">
              <a:latin typeface="Verdana"/>
              <a:ea typeface="Verdana"/>
            </a:endParaRPr>
          </a:p>
          <a:p>
            <a:pPr>
              <a:lnSpc>
                <a:spcPts val="2268"/>
              </a:lnSpc>
              <a:spcBef>
                <a:spcPts val="933"/>
              </a:spcBef>
            </a:pPr>
            <a:r>
              <a:rPr lang="fr-FR" sz="1100" cap="all" dirty="0">
                <a:latin typeface="Aptos"/>
                <a:ea typeface="Verdana"/>
                <a:hlinkClick r:id="rId7"/>
              </a:rPr>
              <a:t>https://padlet.com/fannymorere/migrations-et-climat-e3sc7es7khlf1j8z</a:t>
            </a:r>
            <a:endParaRPr lang="fr-FR"/>
          </a:p>
          <a:p>
            <a:pPr>
              <a:lnSpc>
                <a:spcPts val="2268"/>
              </a:lnSpc>
              <a:spcBef>
                <a:spcPts val="933"/>
              </a:spcBef>
            </a:pPr>
            <a:br>
              <a:rPr lang="fr-FR" sz="1450" cap="all" dirty="0">
                <a:latin typeface="GT Eesti Pro Text Bold" panose="00000800000000000000" pitchFamily="2" charset="0"/>
                <a:cs typeface="FreightSans Bold"/>
              </a:rPr>
            </a:br>
            <a:endParaRPr lang="fr-FR" sz="1250">
              <a:latin typeface="GT Eesti Pro Text UltraLight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324CFF05-CFFC-6E24-C977-F5C600DBC3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8E8E20A-CEDA-2C8A-F8D1-6178704A1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454DE844-8765-3CFE-1E14-DE105C931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A97D06DB-6706-7857-1DE5-1D7F83BF8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4E3C287-076B-1ECA-BE86-7EE7C1ECF84F}"/>
              </a:ext>
            </a:extLst>
          </p:cNvPr>
          <p:cNvSpPr txBox="1"/>
          <p:nvPr/>
        </p:nvSpPr>
        <p:spPr>
          <a:xfrm>
            <a:off x="3048802" y="3246740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/>
          </a:p>
        </p:txBody>
      </p:sp>
      <p:sp>
        <p:nvSpPr>
          <p:cNvPr id="24" name="Rectangle 5">
            <a:extLst>
              <a:ext uri="{FF2B5EF4-FFF2-40B4-BE49-F238E27FC236}">
                <a16:creationId xmlns:a16="http://schemas.microsoft.com/office/drawing/2014/main" id="{2EBD6CEC-7F72-2A61-63ED-CDA020F4C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549DC7B8-FFDD-6D16-375C-1D45903DE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762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9" name="Rectangle 8">
            <a:extLst>
              <a:ext uri="{FF2B5EF4-FFF2-40B4-BE49-F238E27FC236}">
                <a16:creationId xmlns:a16="http://schemas.microsoft.com/office/drawing/2014/main" id="{77E8079B-4CA1-B6AA-8885-8261733DA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D85ACD3-5F80-F25D-0263-EBEB75B270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100" y="2136693"/>
            <a:ext cx="3327576" cy="425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455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3F367D1E-98CD-4150-8CA6-9F0501D5A3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3690" y="1314523"/>
            <a:ext cx="8824621" cy="5173146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ED571AF5-E413-45A2-9C66-C7C43FCC8C7F}"/>
              </a:ext>
            </a:extLst>
          </p:cNvPr>
          <p:cNvSpPr txBox="1">
            <a:spLocks/>
          </p:cNvSpPr>
          <p:nvPr/>
        </p:nvSpPr>
        <p:spPr>
          <a:xfrm>
            <a:off x="1565911" y="5751304"/>
            <a:ext cx="9144000" cy="737668"/>
          </a:xfrm>
          <a:prstGeom prst="rect">
            <a:avLst/>
          </a:prstGeom>
          <a:solidFill>
            <a:srgbClr val="FFFFFF">
              <a:alpha val="79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300"/>
              </a:lnSpc>
            </a:pPr>
            <a:r>
              <a:rPr lang="fr-FR" sz="3200" b="1" cap="all" dirty="0">
                <a:solidFill>
                  <a:srgbClr val="968C70"/>
                </a:solidFill>
                <a:latin typeface="Verdana"/>
                <a:ea typeface="Verdana"/>
                <a:cs typeface="+mn-cs"/>
              </a:rPr>
              <a:t>ACTIVITÉS SCOLAIRES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D76FFA8-4E51-0691-2A05-8D6B53A5A4E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571" y="469880"/>
            <a:ext cx="1398273" cy="543556"/>
          </a:xfrm>
          <a:prstGeom prst="rect">
            <a:avLst/>
          </a:prstGeom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1B434DE8-FB0B-DFA9-D44A-3FE9629C3E59}"/>
              </a:ext>
            </a:extLst>
          </p:cNvPr>
          <p:cNvCxnSpPr>
            <a:cxnSpLocks/>
          </p:cNvCxnSpPr>
          <p:nvPr/>
        </p:nvCxnSpPr>
        <p:spPr>
          <a:xfrm>
            <a:off x="3580857" y="737863"/>
            <a:ext cx="6816476" cy="0"/>
          </a:xfrm>
          <a:prstGeom prst="line">
            <a:avLst/>
          </a:prstGeom>
          <a:ln>
            <a:solidFill>
              <a:srgbClr val="968C7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349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7615084-EF06-56C9-A1E9-B62531A55AA2}"/>
              </a:ext>
            </a:extLst>
          </p:cNvPr>
          <p:cNvSpPr/>
          <p:nvPr/>
        </p:nvSpPr>
        <p:spPr>
          <a:xfrm>
            <a:off x="1983664" y="1849985"/>
            <a:ext cx="5264084" cy="19897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3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2AB0B0-F913-4118-2B4D-864C0D4C102F}"/>
              </a:ext>
            </a:extLst>
          </p:cNvPr>
          <p:cNvSpPr/>
          <p:nvPr/>
        </p:nvSpPr>
        <p:spPr>
          <a:xfrm>
            <a:off x="4650788" y="3978164"/>
            <a:ext cx="5382247" cy="26225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3"/>
          </a:p>
        </p:txBody>
      </p:sp>
      <p:sp>
        <p:nvSpPr>
          <p:cNvPr id="10" name="ZoneTexte 9"/>
          <p:cNvSpPr txBox="1"/>
          <p:nvPr/>
        </p:nvSpPr>
        <p:spPr>
          <a:xfrm>
            <a:off x="1360783" y="1196502"/>
            <a:ext cx="947043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457203"/>
            <a:r>
              <a:rPr lang="fr-FR" sz="2400" b="1" cap="all" dirty="0">
                <a:solidFill>
                  <a:srgbClr val="968C70"/>
                </a:solidFill>
                <a:latin typeface="Verdana"/>
                <a:ea typeface="Verdana"/>
              </a:rPr>
              <a:t>Visiter LE Monument avec sa classe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E2FA2F6-CC5B-49CB-B21C-84A02367FBF8}"/>
              </a:ext>
            </a:extLst>
          </p:cNvPr>
          <p:cNvSpPr/>
          <p:nvPr/>
        </p:nvSpPr>
        <p:spPr>
          <a:xfrm>
            <a:off x="2014873" y="1856023"/>
            <a:ext cx="5232875" cy="19897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r-FR" sz="1400" b="1" dirty="0">
                <a:solidFill>
                  <a:schemeClr val="tx1"/>
                </a:solidFill>
                <a:latin typeface="Verdana"/>
                <a:ea typeface="Verdana"/>
              </a:rPr>
              <a:t>THÈMES</a:t>
            </a:r>
            <a:r>
              <a:rPr lang="fr-FR" sz="1400" b="1" dirty="0">
                <a:solidFill>
                  <a:srgbClr val="A1885F"/>
                </a:solidFill>
                <a:latin typeface="Verdana"/>
                <a:ea typeface="Verdana"/>
              </a:rPr>
              <a:t> </a:t>
            </a:r>
            <a:r>
              <a:rPr lang="fr-FR" sz="1400" b="1" dirty="0">
                <a:solidFill>
                  <a:schemeClr val="tx1"/>
                </a:solidFill>
                <a:latin typeface="Verdana"/>
                <a:ea typeface="Verdana"/>
              </a:rPr>
              <a:t>:</a:t>
            </a:r>
            <a:r>
              <a:rPr lang="fr-FR" sz="1400" b="1" dirty="0">
                <a:solidFill>
                  <a:srgbClr val="A1885F"/>
                </a:solidFill>
                <a:latin typeface="Verdana"/>
                <a:ea typeface="Verdana"/>
              </a:rPr>
              <a:t> </a:t>
            </a:r>
            <a:r>
              <a:rPr lang="fr-FR" sz="1400" dirty="0">
                <a:solidFill>
                  <a:schemeClr val="tx1"/>
                </a:solidFill>
                <a:latin typeface="Verdana"/>
                <a:ea typeface="Verdana"/>
              </a:rPr>
              <a:t>histoire coloniale, Art déco, propagande et représentations coloniales</a:t>
            </a:r>
            <a:endParaRPr lang="fr-FR" sz="1400" b="1">
              <a:solidFill>
                <a:schemeClr val="tx1"/>
              </a:solidFill>
              <a:latin typeface="Verdana"/>
              <a:ea typeface="Verdana"/>
            </a:endParaRPr>
          </a:p>
          <a:p>
            <a:endParaRPr lang="fr-FR" sz="1400" b="1" dirty="0">
              <a:solidFill>
                <a:srgbClr val="FF0000"/>
              </a:solidFill>
              <a:latin typeface="Verdana"/>
              <a:ea typeface="Verdana"/>
            </a:endParaRPr>
          </a:p>
          <a:p>
            <a:r>
              <a:rPr lang="fr-FR" sz="1400" b="1" dirty="0">
                <a:solidFill>
                  <a:schemeClr val="tx1"/>
                </a:solidFill>
                <a:latin typeface="Verdana"/>
                <a:ea typeface="Verdana"/>
              </a:rPr>
              <a:t>NIVEAUX </a:t>
            </a:r>
            <a:r>
              <a:rPr lang="fr-FR" sz="1400" dirty="0">
                <a:solidFill>
                  <a:schemeClr val="tx1"/>
                </a:solidFill>
                <a:latin typeface="Verdana"/>
                <a:ea typeface="Verdana"/>
              </a:rPr>
              <a:t>: à partir du cycle 4 </a:t>
            </a:r>
          </a:p>
          <a:p>
            <a:endParaRPr lang="fr-FR" sz="1400" dirty="0">
              <a:solidFill>
                <a:schemeClr val="tx1"/>
              </a:solidFill>
              <a:latin typeface="Verdana"/>
              <a:ea typeface="Verdana"/>
            </a:endParaRPr>
          </a:p>
          <a:p>
            <a:r>
              <a:rPr lang="fr-FR" sz="1400" b="1" dirty="0">
                <a:solidFill>
                  <a:schemeClr val="tx1"/>
                </a:solidFill>
                <a:latin typeface="Verdana"/>
                <a:ea typeface="Verdana"/>
              </a:rPr>
              <a:t>DISCIPLINES</a:t>
            </a:r>
            <a:r>
              <a:rPr lang="fr-FR" sz="1400" b="1" dirty="0">
                <a:solidFill>
                  <a:srgbClr val="A1885F"/>
                </a:solidFill>
                <a:latin typeface="Verdana"/>
                <a:ea typeface="Verdana"/>
              </a:rPr>
              <a:t> </a:t>
            </a:r>
            <a:r>
              <a:rPr lang="fr-FR" sz="1400" dirty="0">
                <a:solidFill>
                  <a:schemeClr val="tx1"/>
                </a:solidFill>
                <a:latin typeface="Verdana"/>
                <a:ea typeface="Verdana"/>
              </a:rPr>
              <a:t>: histoire, histoire de l’art, arts plastiques, lettres, philosophie</a:t>
            </a:r>
            <a:endParaRPr lang="fr-FR" sz="1400" b="1" dirty="0">
              <a:solidFill>
                <a:schemeClr val="tx1"/>
              </a:solidFill>
              <a:latin typeface="Verdana"/>
              <a:ea typeface="Verdana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AB4B7DB-0FE4-4B90-9A44-DE00D043DF97}"/>
              </a:ext>
            </a:extLst>
          </p:cNvPr>
          <p:cNvSpPr txBox="1"/>
          <p:nvPr/>
        </p:nvSpPr>
        <p:spPr>
          <a:xfrm>
            <a:off x="4730838" y="3979300"/>
            <a:ext cx="5232013" cy="2246769"/>
          </a:xfrm>
          <a:prstGeom prst="rect">
            <a:avLst/>
          </a:prstGeom>
          <a:noFill/>
          <a:ln w="28575">
            <a:noFill/>
            <a:prstDash val="lgDash"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fr-FR"/>
            </a:defPPr>
            <a:lvl1pPr>
              <a:defRPr sz="1600" b="1">
                <a:latin typeface="GT Eesti Pro Text Bold" panose="00000800000000000000" pitchFamily="2" charset="0"/>
              </a:defRPr>
            </a:lvl1pPr>
          </a:lstStyle>
          <a:p>
            <a:r>
              <a:rPr lang="fr-FR" sz="1400" dirty="0">
                <a:latin typeface="Verdana"/>
                <a:ea typeface="Arial Unicode MS"/>
                <a:cs typeface="Times New Roman"/>
              </a:rPr>
              <a:t>Les visites guidées (1h30) : </a:t>
            </a:r>
            <a:endParaRPr lang="fr-FR" sz="1400" dirty="0">
              <a:latin typeface="Verdana"/>
              <a:ea typeface="Arial Unicode MS"/>
              <a:cs typeface="Times New Roman" panose="02020603050405020304" pitchFamily="18" charset="0"/>
            </a:endParaRPr>
          </a:p>
          <a:p>
            <a:pPr marL="259080" indent="-259080">
              <a:buFont typeface="Calibri"/>
              <a:buChar char="-"/>
            </a:pPr>
            <a:r>
              <a:rPr lang="fr-FR" sz="1400" b="0" dirty="0">
                <a:latin typeface="Verdana"/>
                <a:ea typeface="Arial Unicode MS"/>
                <a:cs typeface="Times New Roman"/>
              </a:rPr>
              <a:t>Le Palais, trace de l'histoire coloniale (à partir de la 4</a:t>
            </a:r>
            <a:r>
              <a:rPr lang="fr-FR" sz="900" b="0" baseline="30000" dirty="0">
                <a:latin typeface="Verdana"/>
                <a:ea typeface="Verdana"/>
              </a:rPr>
              <a:t>ème</a:t>
            </a:r>
            <a:r>
              <a:rPr lang="fr-FR" sz="1400" b="0" dirty="0">
                <a:latin typeface="Verdana"/>
                <a:ea typeface="Arial Unicode MS"/>
                <a:cs typeface="Times New Roman"/>
              </a:rPr>
              <a:t>) </a:t>
            </a:r>
            <a:endParaRPr lang="fr-FR" sz="1400" b="0" dirty="0">
              <a:latin typeface="Verdana"/>
              <a:ea typeface="Arial Unicode MS"/>
              <a:cs typeface="Times New Roman" panose="02020603050405020304" pitchFamily="18" charset="0"/>
            </a:endParaRPr>
          </a:p>
          <a:p>
            <a:pPr marL="259080" indent="-259080">
              <a:buFont typeface="Calibri"/>
              <a:buChar char="-"/>
            </a:pPr>
            <a:r>
              <a:rPr lang="fr-FR" sz="1400" b="0" dirty="0">
                <a:latin typeface="Verdana"/>
                <a:ea typeface="Arial Unicode MS"/>
                <a:cs typeface="Times New Roman"/>
              </a:rPr>
              <a:t>Le Palais et son architecture Art Déco (Lycée)</a:t>
            </a:r>
            <a:endParaRPr lang="fr-FR" sz="1400" b="0" dirty="0">
              <a:latin typeface="Verdana"/>
              <a:ea typeface="Arial Unicode MS"/>
              <a:cs typeface="Times New Roman" panose="02020603050405020304" pitchFamily="18" charset="0"/>
            </a:endParaRPr>
          </a:p>
          <a:p>
            <a:pPr marL="285115" indent="-285115">
              <a:buFont typeface="Calibri" panose="02070309020205020404" pitchFamily="49" charset="0"/>
              <a:buChar char="-"/>
            </a:pPr>
            <a:endParaRPr lang="fr-FR" sz="1400" b="0" dirty="0">
              <a:latin typeface="Verdana"/>
              <a:ea typeface="Arial Unicode MS"/>
              <a:cs typeface="Times New Roman"/>
            </a:endParaRPr>
          </a:p>
          <a:p>
            <a:r>
              <a:rPr lang="fr-FR" sz="1400" dirty="0">
                <a:latin typeface="Verdana"/>
                <a:ea typeface="Arial Unicode MS"/>
                <a:cs typeface="Times New Roman"/>
              </a:rPr>
              <a:t>Les activités scolaires (1h30) :</a:t>
            </a:r>
          </a:p>
          <a:p>
            <a:pPr marL="285115" indent="-285115">
              <a:buFont typeface="Calibri" panose="02070309020205020404" pitchFamily="49" charset="0"/>
              <a:buChar char="-"/>
            </a:pPr>
            <a:r>
              <a:rPr lang="fr-FR" sz="1400" b="0" dirty="0">
                <a:latin typeface="Verdana"/>
                <a:ea typeface="Arial Unicode MS"/>
                <a:cs typeface="Times New Roman"/>
              </a:rPr>
              <a:t>Décryptage des fresques du Palais (à partir de la 4</a:t>
            </a:r>
            <a:r>
              <a:rPr lang="fr-FR" sz="900" b="0" baseline="30000" dirty="0">
                <a:latin typeface="Verdana"/>
                <a:ea typeface="Verdana"/>
              </a:rPr>
              <a:t>ème</a:t>
            </a:r>
            <a:r>
              <a:rPr lang="fr-FR" sz="1400" b="0" dirty="0">
                <a:latin typeface="Verdana"/>
                <a:ea typeface="Arial Unicode MS"/>
                <a:cs typeface="Times New Roman"/>
              </a:rPr>
              <a:t>)</a:t>
            </a:r>
          </a:p>
          <a:p>
            <a:pPr marL="285115" indent="-285115">
              <a:buFont typeface="Calibri" panose="02070309020205020404" pitchFamily="49" charset="0"/>
              <a:buChar char="-"/>
            </a:pPr>
            <a:endParaRPr lang="fr-FR" sz="1400" b="0" dirty="0">
              <a:latin typeface="Verdana"/>
              <a:ea typeface="Arial Unicode MS"/>
              <a:cs typeface="Times New Roman" panose="02020603050405020304" pitchFamily="18" charset="0"/>
            </a:endParaRPr>
          </a:p>
          <a:p>
            <a:r>
              <a:rPr lang="fr-FR" sz="1400" dirty="0">
                <a:latin typeface="Verdana"/>
                <a:ea typeface="Arial Unicode MS"/>
                <a:cs typeface="Times New Roman"/>
              </a:rPr>
              <a:t>La visite en autonomie (1h30)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A262D66-784A-61B5-EE88-0053AA7A5AF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571" y="469880"/>
            <a:ext cx="1398273" cy="543556"/>
          </a:xfrm>
          <a:prstGeom prst="rect">
            <a:avLst/>
          </a:prstGeom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4B77E863-1C99-3888-E7C2-FA02FD08D49A}"/>
              </a:ext>
            </a:extLst>
          </p:cNvPr>
          <p:cNvCxnSpPr>
            <a:cxnSpLocks/>
          </p:cNvCxnSpPr>
          <p:nvPr/>
        </p:nvCxnSpPr>
        <p:spPr>
          <a:xfrm>
            <a:off x="3580857" y="737863"/>
            <a:ext cx="6516435" cy="0"/>
          </a:xfrm>
          <a:prstGeom prst="line">
            <a:avLst/>
          </a:prstGeom>
          <a:ln>
            <a:solidFill>
              <a:srgbClr val="968C7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646DCBD2-4198-D01C-A528-4A160843D7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3398" y="1856024"/>
            <a:ext cx="2579637" cy="1983690"/>
          </a:xfrm>
          <a:prstGeom prst="rect">
            <a:avLst/>
          </a:prstGeom>
        </p:spPr>
      </p:pic>
      <p:pic>
        <p:nvPicPr>
          <p:cNvPr id="13" name="Image 12" descr="Une image contenant statue, Sculpture sur pierre, art, Sculpture&#10;&#10;Description générée automatiquement">
            <a:extLst>
              <a:ext uri="{FF2B5EF4-FFF2-40B4-BE49-F238E27FC236}">
                <a16:creationId xmlns:a16="http://schemas.microsoft.com/office/drawing/2014/main" id="{D9384DC7-CFC0-46B4-CBCA-A82DB12A35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3664" y="3978163"/>
            <a:ext cx="2485822" cy="262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478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7615084-EF06-56C9-A1E9-B62531A55AA2}"/>
              </a:ext>
            </a:extLst>
          </p:cNvPr>
          <p:cNvSpPr/>
          <p:nvPr/>
        </p:nvSpPr>
        <p:spPr>
          <a:xfrm>
            <a:off x="2013508" y="1709543"/>
            <a:ext cx="5234241" cy="21414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3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2AB0B0-F913-4118-2B4D-864C0D4C102F}"/>
              </a:ext>
            </a:extLst>
          </p:cNvPr>
          <p:cNvSpPr/>
          <p:nvPr/>
        </p:nvSpPr>
        <p:spPr>
          <a:xfrm>
            <a:off x="4739551" y="3989244"/>
            <a:ext cx="5525888" cy="26115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3"/>
          </a:p>
        </p:txBody>
      </p:sp>
      <p:sp>
        <p:nvSpPr>
          <p:cNvPr id="10" name="ZoneTexte 9"/>
          <p:cNvSpPr txBox="1"/>
          <p:nvPr/>
        </p:nvSpPr>
        <p:spPr>
          <a:xfrm>
            <a:off x="1268315" y="1197565"/>
            <a:ext cx="947043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457203"/>
            <a:r>
              <a:rPr lang="fr-FR" sz="2400" b="1" cap="all" dirty="0">
                <a:solidFill>
                  <a:srgbClr val="968C70"/>
                </a:solidFill>
                <a:latin typeface="Verdana"/>
                <a:ea typeface="Verdana"/>
              </a:rPr>
              <a:t>Visiter l'EXPOSITION PERMANENTE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E2FA2F6-CC5B-49CB-B21C-84A02367FBF8}"/>
              </a:ext>
            </a:extLst>
          </p:cNvPr>
          <p:cNvSpPr/>
          <p:nvPr/>
        </p:nvSpPr>
        <p:spPr>
          <a:xfrm>
            <a:off x="2013508" y="1864009"/>
            <a:ext cx="4915156" cy="188946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r-FR" sz="1400" b="1" dirty="0">
                <a:solidFill>
                  <a:schemeClr val="tx1"/>
                </a:solidFill>
                <a:latin typeface="Verdana"/>
                <a:ea typeface="Verdana"/>
              </a:rPr>
              <a:t>THÈMES ABORDÉS </a:t>
            </a:r>
            <a:r>
              <a:rPr lang="fr-FR" sz="1400" dirty="0">
                <a:solidFill>
                  <a:schemeClr val="tx1"/>
                </a:solidFill>
                <a:latin typeface="Verdana"/>
                <a:ea typeface="Verdana"/>
              </a:rPr>
              <a:t>: histoire de l’immigration et des migrations, déconstruction des préjugés, lutte contre le racisme, patrimoines de l’immigration et création contemporaine ...</a:t>
            </a:r>
          </a:p>
          <a:p>
            <a:endParaRPr lang="fr-FR" sz="1400" dirty="0">
              <a:solidFill>
                <a:schemeClr val="tx1"/>
              </a:solidFill>
              <a:latin typeface="Verdana"/>
              <a:ea typeface="Verdana"/>
            </a:endParaRPr>
          </a:p>
          <a:p>
            <a:r>
              <a:rPr lang="fr-FR" sz="1400" b="1" dirty="0">
                <a:solidFill>
                  <a:schemeClr val="tx1"/>
                </a:solidFill>
                <a:latin typeface="Verdana"/>
                <a:ea typeface="Verdana"/>
              </a:rPr>
              <a:t>NIVEAUX </a:t>
            </a:r>
            <a:r>
              <a:rPr lang="fr-FR" sz="1400" dirty="0">
                <a:solidFill>
                  <a:schemeClr val="tx1"/>
                </a:solidFill>
                <a:latin typeface="Verdana"/>
                <a:ea typeface="Verdana"/>
              </a:rPr>
              <a:t>: cycle 2 à lycée </a:t>
            </a:r>
          </a:p>
          <a:p>
            <a:endParaRPr lang="fr-FR" sz="1400" dirty="0">
              <a:solidFill>
                <a:schemeClr val="tx1"/>
              </a:solidFill>
              <a:latin typeface="Verdana"/>
              <a:ea typeface="Verdana"/>
            </a:endParaRPr>
          </a:p>
          <a:p>
            <a:r>
              <a:rPr lang="fr-FR" sz="1400" b="1" dirty="0">
                <a:solidFill>
                  <a:schemeClr val="tx1"/>
                </a:solidFill>
                <a:latin typeface="Verdana"/>
                <a:ea typeface="Verdana"/>
              </a:rPr>
              <a:t>DISCIPLINES</a:t>
            </a:r>
            <a:r>
              <a:rPr lang="fr-FR" sz="1400" b="1" dirty="0">
                <a:solidFill>
                  <a:srgbClr val="A1885F"/>
                </a:solidFill>
                <a:latin typeface="Verdana"/>
                <a:ea typeface="Verdana"/>
              </a:rPr>
              <a:t> </a:t>
            </a:r>
            <a:r>
              <a:rPr lang="fr-FR" sz="1400" dirty="0">
                <a:solidFill>
                  <a:schemeClr val="tx1"/>
                </a:solidFill>
                <a:latin typeface="Verdana"/>
                <a:ea typeface="Verdana"/>
              </a:rPr>
              <a:t>: histoire-géo, EMC, lettres, arts, langues, éducation musicale 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A262D66-784A-61B5-EE88-0053AA7A5AF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571" y="469880"/>
            <a:ext cx="1398273" cy="543556"/>
          </a:xfrm>
          <a:prstGeom prst="rect">
            <a:avLst/>
          </a:prstGeom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4B77E863-1C99-3888-E7C2-FA02FD08D49A}"/>
              </a:ext>
            </a:extLst>
          </p:cNvPr>
          <p:cNvCxnSpPr>
            <a:cxnSpLocks/>
          </p:cNvCxnSpPr>
          <p:nvPr/>
        </p:nvCxnSpPr>
        <p:spPr>
          <a:xfrm>
            <a:off x="3580857" y="737863"/>
            <a:ext cx="6688573" cy="0"/>
          </a:xfrm>
          <a:prstGeom prst="line">
            <a:avLst/>
          </a:prstGeom>
          <a:ln>
            <a:solidFill>
              <a:srgbClr val="968C7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Image 7" descr="Une image contenant habits, galerie, art, femme&#10;&#10;Description générée automatiquement">
            <a:extLst>
              <a:ext uri="{FF2B5EF4-FFF2-40B4-BE49-F238E27FC236}">
                <a16:creationId xmlns:a16="http://schemas.microsoft.com/office/drawing/2014/main" id="{EFFD946F-8B2D-2565-840D-67B1DF8EF7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9" t="380" r="269" b="8621"/>
          <a:stretch/>
        </p:blipFill>
        <p:spPr>
          <a:xfrm>
            <a:off x="7367593" y="1705640"/>
            <a:ext cx="2897845" cy="2136023"/>
          </a:xfrm>
          <a:prstGeom prst="rect">
            <a:avLst/>
          </a:prstGeom>
        </p:spPr>
      </p:pic>
      <p:pic>
        <p:nvPicPr>
          <p:cNvPr id="14" name="Image 13" descr="Une image contenant habits, texte, intérieur, femme&#10;&#10;Description générée automatiquement">
            <a:extLst>
              <a:ext uri="{FF2B5EF4-FFF2-40B4-BE49-F238E27FC236}">
                <a16:creationId xmlns:a16="http://schemas.microsoft.com/office/drawing/2014/main" id="{5BAA0C05-EA6A-557E-AA1C-0B3CDD40A0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3508" y="3988102"/>
            <a:ext cx="2534856" cy="260662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DC4555A-EE89-5E3E-EBFC-3AB9C3D49886}"/>
              </a:ext>
            </a:extLst>
          </p:cNvPr>
          <p:cNvSpPr txBox="1"/>
          <p:nvPr/>
        </p:nvSpPr>
        <p:spPr>
          <a:xfrm>
            <a:off x="4739685" y="3985235"/>
            <a:ext cx="5642913" cy="2462213"/>
          </a:xfrm>
          <a:prstGeom prst="rect">
            <a:avLst/>
          </a:prstGeom>
          <a:noFill/>
          <a:ln w="28575">
            <a:noFill/>
            <a:prstDash val="lgDash"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fr-FR"/>
            </a:defPPr>
            <a:lvl1pPr>
              <a:defRPr sz="1600" b="1">
                <a:latin typeface="GT Eesti Pro Text Bold" panose="00000800000000000000" pitchFamily="2" charset="0"/>
              </a:defRPr>
            </a:lvl1pPr>
          </a:lstStyle>
          <a:p>
            <a:r>
              <a:rPr lang="fr-FR" sz="1400" dirty="0">
                <a:latin typeface="Verdana"/>
                <a:ea typeface="Verdana"/>
              </a:rPr>
              <a:t>Les visites guidées (1h30) : </a:t>
            </a:r>
            <a:endParaRPr lang="fr-FR" sz="1400" b="0" dirty="0">
              <a:latin typeface="Verdana"/>
              <a:ea typeface="Verdana"/>
            </a:endParaRPr>
          </a:p>
          <a:p>
            <a:pPr marL="259080" indent="-259080">
              <a:buFont typeface="Calibri,Sans-Serif" panose="02070309020205020404" pitchFamily="49" charset="0"/>
              <a:buChar char="-"/>
            </a:pPr>
            <a:r>
              <a:rPr lang="fr-FR" sz="1400" b="0" dirty="0">
                <a:latin typeface="Verdana"/>
                <a:ea typeface="Verdana"/>
              </a:rPr>
              <a:t>Visite guidée du musée de l'Histoire de l'immigration (à partir du CM1) </a:t>
            </a:r>
          </a:p>
          <a:p>
            <a:endParaRPr lang="fr-FR" sz="1400" b="0" dirty="0">
              <a:latin typeface="Verdana"/>
              <a:ea typeface="Verdana"/>
            </a:endParaRPr>
          </a:p>
          <a:p>
            <a:r>
              <a:rPr lang="fr-FR" sz="1400" dirty="0">
                <a:latin typeface="Verdana"/>
                <a:ea typeface="Verdana"/>
              </a:rPr>
              <a:t>Les activités scolaires (1h30) :</a:t>
            </a:r>
            <a:endParaRPr lang="en-US" sz="1400" b="0" dirty="0">
              <a:latin typeface="Verdana"/>
              <a:ea typeface="Verdana"/>
            </a:endParaRPr>
          </a:p>
          <a:p>
            <a:pPr marL="285115" indent="-285115">
              <a:buFont typeface="Calibri,Sans-Serif" panose="02070309020205020404" pitchFamily="49" charset="0"/>
              <a:buChar char="-"/>
            </a:pPr>
            <a:r>
              <a:rPr lang="fr-FR" sz="1400" b="0" dirty="0">
                <a:latin typeface="Verdana"/>
                <a:ea typeface="Verdana"/>
              </a:rPr>
              <a:t>Tout ce qui vient d'ailleurs (du CP au CM2)</a:t>
            </a:r>
            <a:endParaRPr lang="fr-FR" sz="1400" b="0">
              <a:latin typeface="Verdana"/>
              <a:ea typeface="Verdana"/>
            </a:endParaRPr>
          </a:p>
          <a:p>
            <a:pPr marL="285115" indent="-285115">
              <a:buFont typeface="Calibri,Sans-Serif" panose="02070309020205020404" pitchFamily="49" charset="0"/>
              <a:buChar char="-"/>
            </a:pPr>
            <a:r>
              <a:rPr lang="fr-FR" sz="1400" b="0" dirty="0">
                <a:latin typeface="Verdana"/>
                <a:ea typeface="Verdana"/>
              </a:rPr>
              <a:t>Quiz le savais-tu ? (à partir de la 6</a:t>
            </a:r>
            <a:r>
              <a:rPr lang="fr-FR" sz="900" b="0" baseline="30000" dirty="0">
                <a:latin typeface="Verdana"/>
                <a:ea typeface="Verdana"/>
              </a:rPr>
              <a:t>ème</a:t>
            </a:r>
            <a:r>
              <a:rPr lang="fr-FR" sz="1400" b="0" dirty="0">
                <a:latin typeface="Verdana"/>
                <a:ea typeface="Verdana"/>
              </a:rPr>
              <a:t>)</a:t>
            </a:r>
          </a:p>
          <a:p>
            <a:pPr marL="285115" indent="-285115">
              <a:buFont typeface="Calibri,Sans-Serif" panose="02070309020205020404" pitchFamily="49" charset="0"/>
              <a:buChar char="-"/>
            </a:pPr>
            <a:r>
              <a:rPr lang="fr-FR" sz="1400" b="0" dirty="0">
                <a:latin typeface="Verdana"/>
                <a:ea typeface="Verdana"/>
              </a:rPr>
              <a:t>L'immigration, une géographie mondiale (à partir de la 2</a:t>
            </a:r>
            <a:r>
              <a:rPr lang="fr-FR" sz="900" b="0" baseline="30000" dirty="0">
                <a:latin typeface="Verdana"/>
                <a:ea typeface="Verdana"/>
              </a:rPr>
              <a:t>nde</a:t>
            </a:r>
            <a:r>
              <a:rPr lang="fr-FR" sz="1400" b="0" dirty="0">
                <a:latin typeface="Verdana"/>
                <a:ea typeface="Verdana"/>
              </a:rPr>
              <a:t>)</a:t>
            </a:r>
            <a:endParaRPr lang="fr-FR" sz="1400" b="0">
              <a:latin typeface="Verdana"/>
              <a:ea typeface="Verdana"/>
            </a:endParaRPr>
          </a:p>
          <a:p>
            <a:endParaRPr lang="fr-FR" sz="1400" dirty="0">
              <a:latin typeface="Verdana"/>
              <a:ea typeface="Verdana"/>
            </a:endParaRPr>
          </a:p>
          <a:p>
            <a:r>
              <a:rPr lang="fr-FR" sz="1400" dirty="0">
                <a:latin typeface="Verdana"/>
                <a:ea typeface="Verdana"/>
              </a:rPr>
              <a:t>La visite en autonomie (1h30)</a:t>
            </a:r>
          </a:p>
        </p:txBody>
      </p:sp>
    </p:spTree>
    <p:extLst>
      <p:ext uri="{BB962C8B-B14F-4D97-AF65-F5344CB8AC3E}">
        <p14:creationId xmlns:p14="http://schemas.microsoft.com/office/powerpoint/2010/main" val="690048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74F75-6BFF-C314-4920-EF66BA63D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2063B84-AE60-8C9F-EDCB-0497BE8D37F4}"/>
              </a:ext>
            </a:extLst>
          </p:cNvPr>
          <p:cNvSpPr/>
          <p:nvPr/>
        </p:nvSpPr>
        <p:spPr>
          <a:xfrm>
            <a:off x="1699045" y="1859937"/>
            <a:ext cx="5548704" cy="19184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3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2F372B-F44E-5A0B-039C-A739E7B408E7}"/>
              </a:ext>
            </a:extLst>
          </p:cNvPr>
          <p:cNvSpPr/>
          <p:nvPr/>
        </p:nvSpPr>
        <p:spPr>
          <a:xfrm>
            <a:off x="4187799" y="3858901"/>
            <a:ext cx="6014140" cy="27404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3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EE1ED92-595F-8BFB-E458-EA13D934AD2E}"/>
              </a:ext>
            </a:extLst>
          </p:cNvPr>
          <p:cNvSpPr txBox="1"/>
          <p:nvPr/>
        </p:nvSpPr>
        <p:spPr>
          <a:xfrm>
            <a:off x="1268315" y="1197565"/>
            <a:ext cx="947043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457203"/>
            <a:r>
              <a:rPr lang="fr-FR" sz="2400" b="1" cap="all" dirty="0">
                <a:solidFill>
                  <a:srgbClr val="968C70"/>
                </a:solidFill>
                <a:latin typeface="Verdana"/>
                <a:ea typeface="Verdana"/>
              </a:rPr>
              <a:t>Visiter L'EXPOSITION TEMPORAIRE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315C1E-EE10-8748-2743-6B8CEA1EBFC9}"/>
              </a:ext>
            </a:extLst>
          </p:cNvPr>
          <p:cNvSpPr/>
          <p:nvPr/>
        </p:nvSpPr>
        <p:spPr>
          <a:xfrm>
            <a:off x="1690539" y="1654373"/>
            <a:ext cx="5455058" cy="219237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r-FR" sz="1400" b="1" dirty="0">
                <a:solidFill>
                  <a:schemeClr val="tx1"/>
                </a:solidFill>
                <a:latin typeface="Verdana"/>
                <a:ea typeface="Verdana"/>
              </a:rPr>
              <a:t>THÈMES ABORDÉS </a:t>
            </a:r>
            <a:r>
              <a:rPr lang="fr-FR" sz="1400" dirty="0">
                <a:solidFill>
                  <a:schemeClr val="tx1"/>
                </a:solidFill>
                <a:latin typeface="Verdana"/>
                <a:ea typeface="Verdana"/>
              </a:rPr>
              <a:t>: Histoire des migrations, réchauffement et dérèglement climatique, traitement médiatique des migrations et des dérèglements climatiques,  menaces sur le vivant et adaptations</a:t>
            </a:r>
          </a:p>
          <a:p>
            <a:endParaRPr lang="fr-FR" sz="1400" dirty="0">
              <a:solidFill>
                <a:schemeClr val="tx1"/>
              </a:solidFill>
              <a:latin typeface="Verdana"/>
              <a:ea typeface="Verdana"/>
            </a:endParaRPr>
          </a:p>
          <a:p>
            <a:r>
              <a:rPr lang="fr-FR" sz="1400" b="1" dirty="0">
                <a:solidFill>
                  <a:schemeClr val="tx1"/>
                </a:solidFill>
                <a:latin typeface="Verdana"/>
                <a:ea typeface="Verdana"/>
              </a:rPr>
              <a:t>NIVEAUX </a:t>
            </a:r>
            <a:r>
              <a:rPr lang="fr-FR" sz="1400" dirty="0">
                <a:solidFill>
                  <a:schemeClr val="tx1"/>
                </a:solidFill>
                <a:latin typeface="Verdana"/>
                <a:ea typeface="Verdana"/>
              </a:rPr>
              <a:t>: cycle 2 à lycée </a:t>
            </a:r>
          </a:p>
          <a:p>
            <a:endParaRPr lang="fr-FR" sz="1400" dirty="0">
              <a:solidFill>
                <a:schemeClr val="tx1"/>
              </a:solidFill>
              <a:latin typeface="Verdana"/>
              <a:ea typeface="Verdana"/>
            </a:endParaRPr>
          </a:p>
          <a:p>
            <a:r>
              <a:rPr lang="fr-FR" sz="1400" b="1" dirty="0">
                <a:solidFill>
                  <a:schemeClr val="tx1"/>
                </a:solidFill>
                <a:latin typeface="Verdana"/>
                <a:ea typeface="Verdana"/>
              </a:rPr>
              <a:t>DISCIPLINES</a:t>
            </a:r>
            <a:r>
              <a:rPr lang="fr-FR" sz="1400" b="1" dirty="0">
                <a:solidFill>
                  <a:srgbClr val="A1885F"/>
                </a:solidFill>
                <a:latin typeface="Verdana"/>
                <a:ea typeface="Verdana"/>
              </a:rPr>
              <a:t> </a:t>
            </a:r>
            <a:r>
              <a:rPr lang="fr-FR" sz="1400" dirty="0">
                <a:solidFill>
                  <a:schemeClr val="tx1"/>
                </a:solidFill>
                <a:latin typeface="Verdana"/>
                <a:ea typeface="Verdana"/>
              </a:rPr>
              <a:t>: histoire-géo, EMC, lettres, arts, SVT,  EMI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B710241-D12A-F84F-BC06-C13ACC8D616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571" y="469880"/>
            <a:ext cx="1398273" cy="543556"/>
          </a:xfrm>
          <a:prstGeom prst="rect">
            <a:avLst/>
          </a:prstGeom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FA661E44-859D-A058-0ACB-9FBB8CF9BB2E}"/>
              </a:ext>
            </a:extLst>
          </p:cNvPr>
          <p:cNvCxnSpPr>
            <a:cxnSpLocks/>
          </p:cNvCxnSpPr>
          <p:nvPr/>
        </p:nvCxnSpPr>
        <p:spPr>
          <a:xfrm>
            <a:off x="3580857" y="737863"/>
            <a:ext cx="6688573" cy="0"/>
          </a:xfrm>
          <a:prstGeom prst="line">
            <a:avLst/>
          </a:prstGeom>
          <a:ln>
            <a:solidFill>
              <a:srgbClr val="968C7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551D6BBE-D6EF-6733-74A1-952143F798A1}"/>
              </a:ext>
            </a:extLst>
          </p:cNvPr>
          <p:cNvSpPr txBox="1"/>
          <p:nvPr/>
        </p:nvSpPr>
        <p:spPr>
          <a:xfrm>
            <a:off x="4281209" y="3854893"/>
            <a:ext cx="5916967" cy="2306926"/>
          </a:xfrm>
          <a:prstGeom prst="rect">
            <a:avLst/>
          </a:prstGeom>
          <a:noFill/>
          <a:ln w="28575">
            <a:noFill/>
            <a:prstDash val="lgDash"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fr-FR"/>
            </a:defPPr>
            <a:lvl1pPr>
              <a:defRPr sz="1600" b="1">
                <a:latin typeface="GT Eesti Pro Text Bold" panose="00000800000000000000" pitchFamily="2" charset="0"/>
              </a:defRPr>
            </a:lvl1pPr>
          </a:lstStyle>
          <a:p>
            <a:r>
              <a:rPr lang="fr-FR" sz="1400" dirty="0">
                <a:latin typeface="Verdana"/>
                <a:ea typeface="Verdana"/>
              </a:rPr>
              <a:t>Les visites guidées  : </a:t>
            </a:r>
            <a:endParaRPr lang="fr-FR" sz="1400" b="0" dirty="0">
              <a:latin typeface="Verdana"/>
              <a:ea typeface="Verdana"/>
            </a:endParaRPr>
          </a:p>
          <a:p>
            <a:pPr marL="259080" indent="-259080">
              <a:buFont typeface="Calibri,Sans-Serif" panose="02070309020205020404" pitchFamily="49" charset="0"/>
              <a:buChar char="-"/>
            </a:pPr>
            <a:r>
              <a:rPr lang="fr-FR" sz="1400" b="0" dirty="0">
                <a:latin typeface="Verdana"/>
                <a:ea typeface="Verdana"/>
              </a:rPr>
              <a:t>Visite guidée de l’exposition </a:t>
            </a:r>
            <a:r>
              <a:rPr lang="fr-FR" sz="1400" b="0" i="1" dirty="0">
                <a:latin typeface="Verdana"/>
                <a:ea typeface="Verdana"/>
              </a:rPr>
              <a:t>Migrations &amp; climat, comment habiter notre monde ? </a:t>
            </a:r>
            <a:r>
              <a:rPr lang="fr-FR" sz="1400" b="0" dirty="0">
                <a:latin typeface="Verdana"/>
                <a:ea typeface="Verdana"/>
              </a:rPr>
              <a:t>(à partir du CM1) </a:t>
            </a:r>
          </a:p>
          <a:p>
            <a:pPr marL="259080" indent="-259080">
              <a:buFont typeface="Calibri,Sans-Serif" panose="02070309020205020404" pitchFamily="49" charset="0"/>
              <a:buChar char="-"/>
            </a:pPr>
            <a:endParaRPr lang="fr-FR" sz="1400" b="0" dirty="0">
              <a:latin typeface="Verdana"/>
              <a:ea typeface="Verdana"/>
            </a:endParaRPr>
          </a:p>
          <a:p>
            <a:r>
              <a:rPr lang="fr-FR" sz="1400" dirty="0">
                <a:latin typeface="Verdana"/>
                <a:ea typeface="Verdana"/>
              </a:rPr>
              <a:t>Les activités scolaires :</a:t>
            </a:r>
            <a:endParaRPr lang="en-US" sz="1400" b="0" dirty="0">
              <a:latin typeface="Verdana"/>
              <a:ea typeface="Verdana"/>
            </a:endParaRPr>
          </a:p>
          <a:p>
            <a:pPr marL="285750" indent="-285750">
              <a:buFont typeface="Arial"/>
              <a:buChar char="•"/>
            </a:pPr>
            <a:r>
              <a:rPr lang="fr-FR" sz="1400" b="0" dirty="0">
                <a:latin typeface="Verdana"/>
                <a:ea typeface="Verdana"/>
              </a:rPr>
              <a:t>10 portraits, 10 solutions face au climat (de la 6</a:t>
            </a:r>
            <a:r>
              <a:rPr lang="fr-FR" sz="900" b="0" baseline="30000" dirty="0">
                <a:latin typeface="Verdana"/>
                <a:ea typeface="Verdana"/>
              </a:rPr>
              <a:t>ème</a:t>
            </a:r>
            <a:r>
              <a:rPr lang="fr-FR" sz="1400" b="0" dirty="0">
                <a:latin typeface="Verdana"/>
                <a:ea typeface="Verdana"/>
              </a:rPr>
              <a:t> à la 3</a:t>
            </a:r>
            <a:r>
              <a:rPr lang="fr-FR" sz="900" b="0" baseline="30000" dirty="0">
                <a:latin typeface="Verdana"/>
                <a:ea typeface="Verdana"/>
              </a:rPr>
              <a:t>ème</a:t>
            </a:r>
            <a:r>
              <a:rPr lang="fr-FR" sz="1400" b="0" dirty="0">
                <a:latin typeface="Verdana"/>
                <a:ea typeface="Verdana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fr-FR" sz="1400" b="0" dirty="0">
                <a:latin typeface="Verdana"/>
                <a:ea typeface="Verdana"/>
              </a:rPr>
              <a:t>Atelier-débat : comment s’adapter au changement climatique ? (de la 2</a:t>
            </a:r>
            <a:r>
              <a:rPr lang="fr-FR" sz="1400" b="0" baseline="30000" dirty="0">
                <a:latin typeface="Verdana"/>
                <a:ea typeface="Verdana"/>
              </a:rPr>
              <a:t>nde</a:t>
            </a:r>
            <a:r>
              <a:rPr lang="fr-FR" sz="1400" b="0" dirty="0">
                <a:latin typeface="Verdana"/>
                <a:ea typeface="Verdana"/>
              </a:rPr>
              <a:t> à la Terminale)</a:t>
            </a:r>
          </a:p>
          <a:p>
            <a:pPr marL="285750" indent="-285750">
              <a:buChar char="-"/>
            </a:pPr>
            <a:endParaRPr lang="fr-FR" sz="1400" b="0" dirty="0">
              <a:latin typeface="Verdana"/>
              <a:ea typeface="Verdana"/>
            </a:endParaRPr>
          </a:p>
          <a:p>
            <a:r>
              <a:rPr lang="fr-FR" sz="1400" dirty="0">
                <a:latin typeface="Verdana"/>
                <a:ea typeface="Verdana"/>
              </a:rPr>
              <a:t>La visite en autonomie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15F616D-4166-CF6E-5ECF-E03EBBED91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7"/>
          <a:stretch>
            <a:fillRect/>
          </a:stretch>
        </p:blipFill>
        <p:spPr>
          <a:xfrm>
            <a:off x="1766004" y="3850551"/>
            <a:ext cx="2281090" cy="274945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334C4D0-0FC1-01EB-392E-7D55CD7A72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25" y="1859937"/>
            <a:ext cx="2836419" cy="192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98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93F7C-9C17-2F58-B2E9-9F15B9441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AE142E5-E0DB-3798-143F-A3478ABE9C96}"/>
              </a:ext>
            </a:extLst>
          </p:cNvPr>
          <p:cNvSpPr/>
          <p:nvPr/>
        </p:nvSpPr>
        <p:spPr>
          <a:xfrm>
            <a:off x="7671954" y="1679862"/>
            <a:ext cx="3965863" cy="45546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r-FR" sz="1400" dirty="0">
                <a:solidFill>
                  <a:schemeClr val="tx1"/>
                </a:solidFill>
                <a:latin typeface="Verdana"/>
                <a:ea typeface="Calibri"/>
                <a:cs typeface="Calibri"/>
              </a:rPr>
              <a:t>Chaque élève qui vient au Musée avec sa classe effectuer une </a:t>
            </a:r>
            <a:r>
              <a:rPr lang="fr-FR" sz="1400" b="1" dirty="0">
                <a:solidFill>
                  <a:schemeClr val="tx1"/>
                </a:solidFill>
                <a:latin typeface="Verdana"/>
                <a:ea typeface="Calibri"/>
                <a:cs typeface="Calibri"/>
              </a:rPr>
              <a:t>visite guidée</a:t>
            </a:r>
            <a:r>
              <a:rPr lang="fr-FR" sz="1400" dirty="0">
                <a:solidFill>
                  <a:schemeClr val="tx1"/>
                </a:solidFill>
                <a:latin typeface="Verdana"/>
                <a:ea typeface="Calibri"/>
                <a:cs typeface="Calibri"/>
              </a:rPr>
              <a:t> ou une </a:t>
            </a:r>
            <a:r>
              <a:rPr lang="fr-FR" sz="1400" b="1" dirty="0">
                <a:solidFill>
                  <a:schemeClr val="tx1"/>
                </a:solidFill>
                <a:latin typeface="Verdana"/>
                <a:ea typeface="Calibri"/>
                <a:cs typeface="Calibri"/>
              </a:rPr>
              <a:t>activité scolaire</a:t>
            </a:r>
            <a:r>
              <a:rPr lang="fr-FR" sz="1400" dirty="0">
                <a:solidFill>
                  <a:schemeClr val="tx1"/>
                </a:solidFill>
                <a:latin typeface="Verdana"/>
                <a:ea typeface="Calibri"/>
                <a:cs typeface="Calibri"/>
              </a:rPr>
              <a:t> dans</a:t>
            </a:r>
            <a:r>
              <a:rPr lang="fr-FR" sz="1400" b="1" dirty="0">
                <a:solidFill>
                  <a:schemeClr val="tx1"/>
                </a:solidFill>
                <a:latin typeface="Verdana"/>
                <a:ea typeface="Calibri"/>
                <a:cs typeface="Calibri"/>
              </a:rPr>
              <a:t> l'exposition permanente ou temporaire</a:t>
            </a:r>
            <a:r>
              <a:rPr lang="fr-FR" sz="1400" dirty="0">
                <a:solidFill>
                  <a:schemeClr val="tx1"/>
                </a:solidFill>
                <a:latin typeface="Verdana"/>
                <a:ea typeface="Calibri"/>
                <a:cs typeface="Calibri"/>
              </a:rPr>
              <a:t>, se voit remettre un passeport ambassadeur.</a:t>
            </a:r>
            <a:endParaRPr lang="en-US" sz="1400">
              <a:solidFill>
                <a:schemeClr val="tx1"/>
              </a:solidFill>
              <a:latin typeface="Verdana"/>
              <a:ea typeface="Verdana"/>
            </a:endParaRPr>
          </a:p>
          <a:p>
            <a:endParaRPr lang="fr-FR" sz="1400" dirty="0">
              <a:solidFill>
                <a:schemeClr val="tx1"/>
              </a:solidFill>
              <a:latin typeface="Verdana"/>
              <a:ea typeface="Calibri"/>
              <a:cs typeface="Calibri"/>
            </a:endParaRPr>
          </a:p>
          <a:p>
            <a:r>
              <a:rPr lang="fr-FR" sz="1400" dirty="0">
                <a:solidFill>
                  <a:schemeClr val="tx1"/>
                </a:solidFill>
                <a:latin typeface="Verdana"/>
                <a:ea typeface="Calibri"/>
                <a:cs typeface="Calibri"/>
              </a:rPr>
              <a:t>Il peut alors revenir </a:t>
            </a:r>
            <a:r>
              <a:rPr lang="fr-FR" sz="1400" b="1" dirty="0">
                <a:solidFill>
                  <a:schemeClr val="tx1"/>
                </a:solidFill>
                <a:latin typeface="Verdana"/>
                <a:ea typeface="Calibri"/>
                <a:cs typeface="Calibri"/>
              </a:rPr>
              <a:t>gratuitement et en illimité avec deux personnes</a:t>
            </a:r>
            <a:r>
              <a:rPr lang="fr-FR" sz="1400" dirty="0">
                <a:solidFill>
                  <a:schemeClr val="tx1"/>
                </a:solidFill>
                <a:latin typeface="Verdana"/>
                <a:ea typeface="Calibri"/>
                <a:cs typeface="Calibri"/>
              </a:rPr>
              <a:t> de son choix jusqu'au 31 août 2026. </a:t>
            </a:r>
          </a:p>
          <a:p>
            <a:endParaRPr lang="fr-FR" sz="1400" dirty="0">
              <a:solidFill>
                <a:schemeClr val="tx1"/>
              </a:solidFill>
              <a:latin typeface="Verdana"/>
              <a:ea typeface="Calibri"/>
              <a:cs typeface="Calibri"/>
            </a:endParaRPr>
          </a:p>
          <a:p>
            <a:r>
              <a:rPr lang="fr-FR" sz="1400" dirty="0">
                <a:solidFill>
                  <a:schemeClr val="tx1"/>
                </a:solidFill>
                <a:latin typeface="Verdana"/>
                <a:ea typeface="Calibri"/>
                <a:cs typeface="Calibri"/>
              </a:rPr>
              <a:t>Le passeport contient des </a:t>
            </a:r>
            <a:r>
              <a:rPr lang="fr-FR" sz="1400" b="1" dirty="0">
                <a:solidFill>
                  <a:schemeClr val="tx1"/>
                </a:solidFill>
                <a:latin typeface="Verdana"/>
                <a:ea typeface="Calibri"/>
                <a:cs typeface="Calibri"/>
              </a:rPr>
              <a:t>conseils</a:t>
            </a:r>
            <a:r>
              <a:rPr lang="fr-FR" sz="1400" dirty="0">
                <a:solidFill>
                  <a:schemeClr val="tx1"/>
                </a:solidFill>
                <a:latin typeface="Verdana"/>
                <a:ea typeface="Calibri"/>
                <a:cs typeface="Calibri"/>
              </a:rPr>
              <a:t> pour sa future visite ainsi que des informations et des </a:t>
            </a:r>
            <a:r>
              <a:rPr lang="fr-FR" sz="1400" b="1" dirty="0">
                <a:solidFill>
                  <a:schemeClr val="tx1"/>
                </a:solidFill>
                <a:latin typeface="Verdana"/>
                <a:ea typeface="Calibri"/>
                <a:cs typeface="Calibri"/>
              </a:rPr>
              <a:t>chiffres clés </a:t>
            </a:r>
            <a:r>
              <a:rPr lang="fr-FR" sz="1400" dirty="0">
                <a:solidFill>
                  <a:schemeClr val="tx1"/>
                </a:solidFill>
                <a:latin typeface="Verdana"/>
                <a:ea typeface="Calibri"/>
                <a:cs typeface="Calibri"/>
              </a:rPr>
              <a:t>sur l'histoire des (</a:t>
            </a:r>
            <a:r>
              <a:rPr lang="fr-FR" sz="1400" err="1">
                <a:solidFill>
                  <a:schemeClr val="tx1"/>
                </a:solidFill>
                <a:latin typeface="Verdana"/>
                <a:ea typeface="Calibri"/>
                <a:cs typeface="Calibri"/>
              </a:rPr>
              <a:t>im</a:t>
            </a:r>
            <a:r>
              <a:rPr lang="fr-FR" sz="1400" dirty="0">
                <a:solidFill>
                  <a:schemeClr val="tx1"/>
                </a:solidFill>
                <a:latin typeface="Verdana"/>
                <a:ea typeface="Calibri"/>
                <a:cs typeface="Calibri"/>
              </a:rPr>
              <a:t>)migrations.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A778EBB-64D5-85F9-6FAC-5D5D0285E0E9}"/>
              </a:ext>
            </a:extLst>
          </p:cNvPr>
          <p:cNvSpPr txBox="1"/>
          <p:nvPr/>
        </p:nvSpPr>
        <p:spPr>
          <a:xfrm>
            <a:off x="1268315" y="1197565"/>
            <a:ext cx="947043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457203"/>
            <a:r>
              <a:rPr lang="fr-FR" sz="2400" b="1" cap="all">
                <a:solidFill>
                  <a:srgbClr val="968C70"/>
                </a:solidFill>
                <a:latin typeface="Verdana"/>
                <a:ea typeface="Verdana"/>
              </a:rPr>
              <a:t>Passeport </a:t>
            </a:r>
            <a:r>
              <a:rPr lang="fr-FR" sz="2400" b="1" cap="all" err="1">
                <a:solidFill>
                  <a:srgbClr val="968C70"/>
                </a:solidFill>
                <a:latin typeface="Verdana"/>
                <a:ea typeface="Verdana"/>
              </a:rPr>
              <a:t>AMBASSadeur</a:t>
            </a:r>
            <a:endParaRPr lang="en-US" sz="2400" b="1" cap="all" err="1">
              <a:solidFill>
                <a:srgbClr val="968C70"/>
              </a:solidFill>
              <a:latin typeface="Verdana"/>
              <a:ea typeface="Verdana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40004E8-592F-224E-38D9-3E7F2476A87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571" y="469880"/>
            <a:ext cx="1398273" cy="543556"/>
          </a:xfrm>
          <a:prstGeom prst="rect">
            <a:avLst/>
          </a:prstGeom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2529D5F9-84A4-3B91-A9B5-D62523812126}"/>
              </a:ext>
            </a:extLst>
          </p:cNvPr>
          <p:cNvCxnSpPr>
            <a:cxnSpLocks/>
          </p:cNvCxnSpPr>
          <p:nvPr/>
        </p:nvCxnSpPr>
        <p:spPr>
          <a:xfrm>
            <a:off x="3580857" y="737863"/>
            <a:ext cx="6688573" cy="0"/>
          </a:xfrm>
          <a:prstGeom prst="line">
            <a:avLst/>
          </a:prstGeom>
          <a:ln>
            <a:solidFill>
              <a:srgbClr val="968C7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B821F05-573E-311E-600F-0DE0F7CB2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7655" y="1858817"/>
            <a:ext cx="3087328" cy="42256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7A5050-8DB8-6D4B-1412-C07792E498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3965" y="1835726"/>
            <a:ext cx="3090885" cy="424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69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28819BA5-552E-45FC-A0BE-5EF643B3BF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6716" y="1288770"/>
            <a:ext cx="8493784" cy="4986301"/>
          </a:xfrm>
          <a:prstGeom prst="rect">
            <a:avLst/>
          </a:prstGeom>
        </p:spPr>
      </p:pic>
      <p:sp>
        <p:nvSpPr>
          <p:cNvPr id="18" name="Titre 1">
            <a:extLst>
              <a:ext uri="{FF2B5EF4-FFF2-40B4-BE49-F238E27FC236}">
                <a16:creationId xmlns:a16="http://schemas.microsoft.com/office/drawing/2014/main" id="{70994FCF-4ECD-4DD1-B469-1BED28BD565B}"/>
              </a:ext>
            </a:extLst>
          </p:cNvPr>
          <p:cNvSpPr txBox="1">
            <a:spLocks/>
          </p:cNvSpPr>
          <p:nvPr/>
        </p:nvSpPr>
        <p:spPr>
          <a:xfrm>
            <a:off x="1603617" y="5540475"/>
            <a:ext cx="9003126" cy="737668"/>
          </a:xfrm>
          <a:prstGeom prst="rect">
            <a:avLst/>
          </a:prstGeom>
          <a:solidFill>
            <a:srgbClr val="FFFFFF">
              <a:alpha val="79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300"/>
              </a:lnSpc>
            </a:pPr>
            <a:r>
              <a:rPr lang="fr-FR" sz="3200" b="1" cap="all" dirty="0">
                <a:solidFill>
                  <a:srgbClr val="968C70"/>
                </a:solidFill>
                <a:latin typeface="Verdana"/>
                <a:ea typeface="Verdana"/>
                <a:cs typeface="+mn-cs"/>
              </a:rPr>
              <a:t>Palais – monument </a:t>
            </a:r>
            <a:endParaRPr lang="fr-FR" sz="3200" b="1" dirty="0">
              <a:solidFill>
                <a:srgbClr val="000000"/>
              </a:solidFill>
              <a:latin typeface="Verdana"/>
              <a:ea typeface="Verdana"/>
              <a:cs typeface="+mn-cs"/>
            </a:endParaRP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1C03EBF1-6E7A-D457-7794-A8FA62D4EEA8}"/>
              </a:ext>
            </a:extLst>
          </p:cNvPr>
          <p:cNvCxnSpPr>
            <a:cxnSpLocks/>
          </p:cNvCxnSpPr>
          <p:nvPr/>
        </p:nvCxnSpPr>
        <p:spPr>
          <a:xfrm>
            <a:off x="3580857" y="737863"/>
            <a:ext cx="6769643" cy="0"/>
          </a:xfrm>
          <a:prstGeom prst="line">
            <a:avLst/>
          </a:prstGeom>
          <a:ln>
            <a:solidFill>
              <a:srgbClr val="968C7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Image 1">
            <a:extLst>
              <a:ext uri="{FF2B5EF4-FFF2-40B4-BE49-F238E27FC236}">
                <a16:creationId xmlns:a16="http://schemas.microsoft.com/office/drawing/2014/main" id="{D9E688DB-0E02-4694-0618-0895912C38B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571" y="469880"/>
            <a:ext cx="1398273" cy="54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75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E2698E-AC91-0CEC-DAD7-D259DA5B2E13}"/>
              </a:ext>
            </a:extLst>
          </p:cNvPr>
          <p:cNvSpPr/>
          <p:nvPr/>
        </p:nvSpPr>
        <p:spPr>
          <a:xfrm>
            <a:off x="1129875" y="1899410"/>
            <a:ext cx="6175745" cy="24440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3"/>
          </a:p>
        </p:txBody>
      </p:sp>
      <p:sp>
        <p:nvSpPr>
          <p:cNvPr id="10" name="ZoneTexte 9"/>
          <p:cNvSpPr txBox="1"/>
          <p:nvPr/>
        </p:nvSpPr>
        <p:spPr>
          <a:xfrm>
            <a:off x="229821" y="1132470"/>
            <a:ext cx="11495069" cy="822426"/>
          </a:xfrm>
          <a:prstGeom prst="rect">
            <a:avLst/>
          </a:prstGeom>
          <a:noFill/>
        </p:spPr>
        <p:txBody>
          <a:bodyPr wrap="square" lIns="82953" tIns="41476" rIns="82953" bIns="41476" rtlCol="0" anchor="t">
            <a:spAutoFit/>
          </a:bodyPr>
          <a:lstStyle>
            <a:defPPr>
              <a:defRPr lang="fr-FR"/>
            </a:defPPr>
            <a:lvl1pPr algn="ctr" defTabSz="503972">
              <a:defRPr sz="2800" cap="all">
                <a:solidFill>
                  <a:srgbClr val="968C70"/>
                </a:solidFill>
                <a:latin typeface="GT Eesti Pro Text Bold"/>
              </a:defRPr>
            </a:lvl1pPr>
          </a:lstStyle>
          <a:p>
            <a:r>
              <a:rPr lang="fr-FR" sz="2400" b="1" dirty="0">
                <a:latin typeface="Verdana"/>
                <a:ea typeface="Verdana"/>
              </a:rPr>
              <a:t>Construire son projet En lien avec le musée </a:t>
            </a:r>
            <a:endParaRPr lang="en-US"/>
          </a:p>
          <a:p>
            <a:r>
              <a:rPr lang="fr-FR" sz="2400" b="1" dirty="0">
                <a:latin typeface="Verdana"/>
                <a:ea typeface="Verdana"/>
              </a:rPr>
              <a:t>/ le monument</a:t>
            </a:r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9C8FD2-0594-C47D-6EE6-A49045573D99}"/>
              </a:ext>
            </a:extLst>
          </p:cNvPr>
          <p:cNvSpPr/>
          <p:nvPr/>
        </p:nvSpPr>
        <p:spPr>
          <a:xfrm>
            <a:off x="4456441" y="4433307"/>
            <a:ext cx="6377838" cy="205873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600" b="1">
              <a:solidFill>
                <a:srgbClr val="A48D63"/>
              </a:solidFill>
              <a:latin typeface="GT Eesti Pro Text UltraLight" panose="00000300000000000000" pitchFamily="2" charset="0"/>
            </a:endParaRPr>
          </a:p>
          <a:p>
            <a:pPr algn="ctr"/>
            <a:r>
              <a:rPr lang="fr-FR" sz="1600" b="1">
                <a:solidFill>
                  <a:srgbClr val="A48D63"/>
                </a:solidFill>
                <a:latin typeface="GT Eesti Pro Text UltraLight" panose="00000300000000000000" pitchFamily="2" charset="0"/>
              </a:rPr>
              <a:t> </a:t>
            </a:r>
            <a:endParaRPr lang="fr-FR" sz="1600" b="1">
              <a:solidFill>
                <a:srgbClr val="A48D63"/>
              </a:solidFill>
              <a:latin typeface="GT Eesti Pro Text UltraLight" panose="00000300000000000000" pitchFamily="2" charset="0"/>
              <a:cs typeface="Calibri"/>
            </a:endParaRPr>
          </a:p>
          <a:p>
            <a:pPr marL="1169677"/>
            <a:endParaRPr lang="fr-FR" sz="1400" b="1">
              <a:solidFill>
                <a:srgbClr val="FF0000"/>
              </a:solidFill>
              <a:latin typeface="GT Eesti Pro Text UltraLight" panose="00000300000000000000" pitchFamily="2" charset="0"/>
              <a:cs typeface="Calibri"/>
            </a:endParaRPr>
          </a:p>
          <a:p>
            <a:endParaRPr lang="fr-FR" sz="1400">
              <a:solidFill>
                <a:schemeClr val="tx1"/>
              </a:solidFill>
              <a:latin typeface="GT Eesti Pro Text UltraLight" panose="00000300000000000000" pitchFamily="2" charset="0"/>
              <a:cs typeface="Calibri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BE017A1-84F4-AB7E-85F9-E1CDEAB5D24D}"/>
              </a:ext>
            </a:extLst>
          </p:cNvPr>
          <p:cNvSpPr txBox="1"/>
          <p:nvPr/>
        </p:nvSpPr>
        <p:spPr>
          <a:xfrm>
            <a:off x="4546358" y="4626525"/>
            <a:ext cx="6287610" cy="16619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400" b="1" dirty="0">
                <a:latin typeface="Verdana"/>
                <a:ea typeface="Verdana"/>
              </a:rPr>
              <a:t>ZOOM SUR LE CENTRE DE RESSOURCES ABDELMALEK SAYAD</a:t>
            </a:r>
          </a:p>
          <a:p>
            <a:endParaRPr lang="fr-FR" sz="1400" dirty="0">
              <a:latin typeface="Verdana"/>
              <a:ea typeface="Verdana"/>
            </a:endParaRPr>
          </a:p>
          <a:p>
            <a:r>
              <a:rPr lang="fr-FR" sz="1400" dirty="0">
                <a:latin typeface="Verdana"/>
                <a:ea typeface="Verdana"/>
              </a:rPr>
              <a:t>Spécialisé en histoire, mémoire et cultures de l’immigration, le Centre de ressources vous propose un espace de consultation accessible gratuitement, </a:t>
            </a:r>
            <a:r>
              <a:rPr lang="fr-FR" sz="1400" b="1" dirty="0">
                <a:latin typeface="Verdana"/>
                <a:ea typeface="Verdana"/>
              </a:rPr>
              <a:t>sur rendez-vous, du mardi au vendredi de 10h à 17h</a:t>
            </a:r>
            <a:r>
              <a:rPr lang="fr-FR" sz="1400" dirty="0">
                <a:latin typeface="Verdana"/>
                <a:ea typeface="Verdana"/>
              </a:rPr>
              <a:t>.  Via le formulaire disponible sur notre site web dans la rubrique du Centre de ressources.</a:t>
            </a:r>
            <a:r>
              <a:rPr lang="fr-FR" dirty="0">
                <a:latin typeface="GT Eesti Pro Text UltraLight"/>
              </a:rPr>
              <a:t> </a:t>
            </a:r>
            <a:endParaRPr lang="fr-FR" dirty="0">
              <a:latin typeface="Calibri"/>
              <a:cs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9867015-B209-B81E-93EF-D129920794C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571" y="469880"/>
            <a:ext cx="1398273" cy="543556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C459C064-8369-E36D-2201-D303F0CF155A}"/>
              </a:ext>
            </a:extLst>
          </p:cNvPr>
          <p:cNvCxnSpPr>
            <a:cxnSpLocks/>
          </p:cNvCxnSpPr>
          <p:nvPr/>
        </p:nvCxnSpPr>
        <p:spPr>
          <a:xfrm>
            <a:off x="3580857" y="737863"/>
            <a:ext cx="6688573" cy="0"/>
          </a:xfrm>
          <a:prstGeom prst="line">
            <a:avLst/>
          </a:prstGeom>
          <a:ln>
            <a:solidFill>
              <a:srgbClr val="968C7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Image 8" descr="Une image contenant bibliothèque, pièce, habits, scène&#10;&#10;Description générée automatiquement">
            <a:extLst>
              <a:ext uri="{FF2B5EF4-FFF2-40B4-BE49-F238E27FC236}">
                <a16:creationId xmlns:a16="http://schemas.microsoft.com/office/drawing/2014/main" id="{7E2030B1-62A1-67F5-F306-F250D4BEE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567" y="4436265"/>
            <a:ext cx="3095179" cy="2064240"/>
          </a:xfrm>
          <a:prstGeom prst="rect">
            <a:avLst/>
          </a:prstGeom>
        </p:spPr>
      </p:pic>
      <p:pic>
        <p:nvPicPr>
          <p:cNvPr id="17" name="Image 16" descr="Une image contenant habits, Visage humain, personne, Apprentissage&#10;&#10;Description générée automatiquement">
            <a:extLst>
              <a:ext uri="{FF2B5EF4-FFF2-40B4-BE49-F238E27FC236}">
                <a16:creationId xmlns:a16="http://schemas.microsoft.com/office/drawing/2014/main" id="{2E5AF50C-76A6-C3D5-1F27-91F042643E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3" b="7883"/>
          <a:stretch/>
        </p:blipFill>
        <p:spPr>
          <a:xfrm>
            <a:off x="7395703" y="1900608"/>
            <a:ext cx="3451640" cy="2464875"/>
          </a:xfrm>
          <a:prstGeom prst="rect">
            <a:avLst/>
          </a:prstGeom>
        </p:spPr>
      </p:pic>
      <p:sp>
        <p:nvSpPr>
          <p:cNvPr id="8" name="ZoneTexte 3">
            <a:extLst>
              <a:ext uri="{FF2B5EF4-FFF2-40B4-BE49-F238E27FC236}">
                <a16:creationId xmlns:a16="http://schemas.microsoft.com/office/drawing/2014/main" id="{070CE3C5-605E-4D05-9669-0DF8136F77CD}"/>
              </a:ext>
            </a:extLst>
          </p:cNvPr>
          <p:cNvSpPr txBox="1"/>
          <p:nvPr/>
        </p:nvSpPr>
        <p:spPr>
          <a:xfrm>
            <a:off x="1128504" y="1957459"/>
            <a:ext cx="6184254" cy="2471660"/>
          </a:xfrm>
          <a:prstGeom prst="rect">
            <a:avLst/>
          </a:prstGeom>
          <a:noFill/>
        </p:spPr>
        <p:txBody>
          <a:bodyPr wrap="square" lIns="100796" tIns="50398" rIns="100796" bIns="50398" rtlCol="0" anchor="t">
            <a:spAutoFit/>
          </a:bodyPr>
          <a:lstStyle>
            <a:defPPr>
              <a:defRPr lang="fr-FR"/>
            </a:defPPr>
            <a:lvl1pPr marL="0" algn="l" defTabSz="514259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259" algn="l" defTabSz="514259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517" algn="l" defTabSz="514259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776" algn="l" defTabSz="514259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34" algn="l" defTabSz="514259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293" algn="l" defTabSz="514259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551" algn="l" defTabSz="514259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9810" algn="l" defTabSz="514259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068" algn="l" defTabSz="514259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400" b="1" dirty="0">
                <a:latin typeface="Verdana"/>
                <a:ea typeface="Verdana"/>
              </a:rPr>
              <a:t>PROJETS D'ÉDUCATION ARTISTIQUE ET CULTURELLE</a:t>
            </a:r>
          </a:p>
          <a:p>
            <a:pPr>
              <a:defRPr/>
            </a:pPr>
            <a:endParaRPr lang="fr-FR" sz="1400" b="1" dirty="0">
              <a:latin typeface="Verdana"/>
              <a:ea typeface="Verdana"/>
              <a:cs typeface="Calibri"/>
            </a:endParaRPr>
          </a:p>
          <a:p>
            <a:pPr marL="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Verdana"/>
                <a:ea typeface="Verdana"/>
                <a:cs typeface="Calibri"/>
              </a:rPr>
              <a:t> "le Palais des élèves" (Créteil), les jumelages (Paris)  ou le Programme d’Excellence (Versailles)</a:t>
            </a:r>
          </a:p>
          <a:p>
            <a:pPr>
              <a:defRPr/>
            </a:pPr>
            <a:endParaRPr lang="fr-FR" sz="1400" dirty="0">
              <a:latin typeface="Verdana"/>
              <a:ea typeface="Verdana"/>
              <a:cs typeface="Calibri"/>
            </a:endParaRPr>
          </a:p>
          <a:p>
            <a:pPr marL="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Verdana"/>
                <a:ea typeface="Verdana"/>
                <a:cs typeface="Calibri"/>
              </a:rPr>
              <a:t>Accompagnement projet EAC d’autres dispositifs : ACTE, PACTE…</a:t>
            </a:r>
          </a:p>
          <a:p>
            <a:pPr>
              <a:defRPr/>
            </a:pPr>
            <a:endParaRPr lang="fr-FR" sz="1400" dirty="0">
              <a:latin typeface="Verdana"/>
              <a:ea typeface="Verdana"/>
              <a:cs typeface="Calibri"/>
            </a:endParaRPr>
          </a:p>
          <a:p>
            <a:pPr marL="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Verdana"/>
                <a:ea typeface="Verdana"/>
                <a:cs typeface="Calibri"/>
              </a:rPr>
              <a:t>Les parcours inter-musées </a:t>
            </a:r>
          </a:p>
          <a:p>
            <a:pPr>
              <a:defRPr/>
            </a:pPr>
            <a:endParaRPr lang="fr-FR" sz="1400" dirty="0">
              <a:latin typeface="Verdana"/>
              <a:ea typeface="Verdana"/>
              <a:cs typeface="Calibri"/>
            </a:endParaRPr>
          </a:p>
          <a:p>
            <a:pPr marL="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Verdana"/>
                <a:ea typeface="Verdana"/>
                <a:cs typeface="Calibri"/>
              </a:rPr>
              <a:t>Stages de formation avec les DAAC et les inspections</a:t>
            </a:r>
          </a:p>
        </p:txBody>
      </p:sp>
    </p:spTree>
    <p:extLst>
      <p:ext uri="{BB962C8B-B14F-4D97-AF65-F5344CB8AC3E}">
        <p14:creationId xmlns:p14="http://schemas.microsoft.com/office/powerpoint/2010/main" val="1999083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60618A1-193A-6A26-23C0-AD3E37334C32}"/>
              </a:ext>
            </a:extLst>
          </p:cNvPr>
          <p:cNvSpPr/>
          <p:nvPr/>
        </p:nvSpPr>
        <p:spPr>
          <a:xfrm>
            <a:off x="1921918" y="5313392"/>
            <a:ext cx="5372450" cy="14729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25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28A46E-C2BC-160D-FAA9-43102D9D69C0}"/>
              </a:ext>
            </a:extLst>
          </p:cNvPr>
          <p:cNvSpPr/>
          <p:nvPr/>
        </p:nvSpPr>
        <p:spPr>
          <a:xfrm>
            <a:off x="1921917" y="3424804"/>
            <a:ext cx="5373970" cy="17803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25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092698-3F6D-D600-2A56-7B232CD8C0AB}"/>
              </a:ext>
            </a:extLst>
          </p:cNvPr>
          <p:cNvSpPr/>
          <p:nvPr/>
        </p:nvSpPr>
        <p:spPr>
          <a:xfrm>
            <a:off x="1920319" y="1749032"/>
            <a:ext cx="5377009" cy="14677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25"/>
          </a:p>
        </p:txBody>
      </p:sp>
      <p:sp>
        <p:nvSpPr>
          <p:cNvPr id="10" name="ZoneTexte 9"/>
          <p:cNvSpPr txBox="1"/>
          <p:nvPr/>
        </p:nvSpPr>
        <p:spPr>
          <a:xfrm>
            <a:off x="1524000" y="1011567"/>
            <a:ext cx="91440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457203"/>
            <a:r>
              <a:rPr lang="fr-FR" sz="2400" b="1" cap="all" dirty="0">
                <a:solidFill>
                  <a:srgbClr val="968C70"/>
                </a:solidFill>
                <a:latin typeface="Verdana"/>
                <a:ea typeface="Verdana"/>
              </a:rPr>
              <a:t>INFORMATIONS PRATIQUES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E10BCF5-A900-E6B0-E491-EEA9E1FB0D20}"/>
              </a:ext>
            </a:extLst>
          </p:cNvPr>
          <p:cNvSpPr txBox="1"/>
          <p:nvPr/>
        </p:nvSpPr>
        <p:spPr>
          <a:xfrm>
            <a:off x="1922783" y="1870182"/>
            <a:ext cx="5380931" cy="123373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1400" b="1" dirty="0">
                <a:latin typeface="Verdana"/>
                <a:ea typeface="Verdana"/>
              </a:rPr>
              <a:t>QUI CONTACTER ? 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>
                <a:latin typeface="Verdana"/>
                <a:ea typeface="Verdana"/>
              </a:rPr>
              <a:t>Infos sur des projets pédagogiques : </a:t>
            </a:r>
          </a:p>
          <a:p>
            <a:pPr>
              <a:lnSpc>
                <a:spcPct val="150000"/>
              </a:lnSpc>
            </a:pPr>
            <a:r>
              <a:rPr lang="fr-FR" sz="1400" b="1" dirty="0">
                <a:latin typeface="Verdana"/>
                <a:ea typeface="Verdana"/>
              </a:rPr>
              <a:t>     Musée/Palais</a:t>
            </a:r>
            <a:r>
              <a:rPr lang="fr-FR" sz="1400" dirty="0">
                <a:latin typeface="Verdana"/>
                <a:ea typeface="Verdana"/>
              </a:rPr>
              <a:t> : education@palais-portedoree.fr</a:t>
            </a:r>
            <a:endParaRPr lang="fr-FR">
              <a:ea typeface="Calibri" panose="020F0502020204030204"/>
              <a:cs typeface="Calibri" panose="020F0502020204030204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b="1" dirty="0">
                <a:latin typeface="Verdana"/>
                <a:ea typeface="Verdana"/>
              </a:rPr>
              <a:t>Info réservation </a:t>
            </a:r>
            <a:r>
              <a:rPr lang="fr-FR" sz="1400" dirty="0">
                <a:latin typeface="Verdana"/>
                <a:ea typeface="Verdana"/>
              </a:rPr>
              <a:t>: reservation@palais-portedoree.fr 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4773B50-12C7-540E-36FF-AA393F0CBF7C}"/>
              </a:ext>
            </a:extLst>
          </p:cNvPr>
          <p:cNvSpPr txBox="1"/>
          <p:nvPr/>
        </p:nvSpPr>
        <p:spPr>
          <a:xfrm>
            <a:off x="1950400" y="3648627"/>
            <a:ext cx="4980196" cy="1558356"/>
          </a:xfrm>
          <a:prstGeom prst="rect">
            <a:avLst/>
          </a:prstGeom>
          <a:noFill/>
        </p:spPr>
        <p:txBody>
          <a:bodyPr wrap="square" lIns="82953" tIns="41476" rIns="82953" bIns="41476" anchor="t">
            <a:spAutoFit/>
          </a:bodyPr>
          <a:lstStyle/>
          <a:p>
            <a:pPr marL="0" lvl="1"/>
            <a:r>
              <a:rPr lang="fr-FR" sz="1400" b="1" dirty="0">
                <a:latin typeface="Verdana"/>
                <a:ea typeface="Verdana"/>
              </a:rPr>
              <a:t>COMMENT RESTER INFORMÉ(E) ? </a:t>
            </a:r>
            <a:endParaRPr lang="fr-FR" sz="1400" b="1">
              <a:latin typeface="Verdana"/>
              <a:ea typeface="Verdana"/>
              <a:cs typeface="Calibri"/>
            </a:endParaRPr>
          </a:p>
          <a:p>
            <a:pPr marL="285115" lvl="1" indent="-2851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latin typeface="Verdana"/>
                <a:ea typeface="Verdana"/>
              </a:rPr>
              <a:t>Brochure offres pédagogiques 2025/2026</a:t>
            </a:r>
          </a:p>
          <a:p>
            <a:pPr marL="285115" lvl="1" indent="-2851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latin typeface="Verdana"/>
                <a:ea typeface="Verdana"/>
              </a:rPr>
              <a:t>Newsletter dédiée aux enseignants </a:t>
            </a:r>
          </a:p>
          <a:p>
            <a:pPr marL="285115" lvl="1" indent="-2851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latin typeface="Verdana"/>
                <a:ea typeface="Verdana"/>
              </a:rPr>
              <a:t>Pages dédiées sur notre site internet (rubrique « Vous êtes » &gt; « Enseignant »)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A4DEA05-8CC8-9D08-31FC-61A3A0A524F2}"/>
              </a:ext>
            </a:extLst>
          </p:cNvPr>
          <p:cNvSpPr txBox="1"/>
          <p:nvPr/>
        </p:nvSpPr>
        <p:spPr>
          <a:xfrm>
            <a:off x="1918880" y="5410062"/>
            <a:ext cx="5365466" cy="1376424"/>
          </a:xfrm>
          <a:prstGeom prst="rect">
            <a:avLst/>
          </a:prstGeom>
          <a:noFill/>
        </p:spPr>
        <p:txBody>
          <a:bodyPr wrap="square" lIns="82953" tIns="41476" rIns="82953" bIns="41476" anchor="t">
            <a:spAutoFit/>
          </a:bodyPr>
          <a:lstStyle/>
          <a:p>
            <a:pPr marL="0" lvl="1"/>
            <a:r>
              <a:rPr lang="fr-FR" sz="1400" b="1" dirty="0">
                <a:latin typeface="Verdana"/>
                <a:ea typeface="Verdana"/>
              </a:rPr>
              <a:t>QUEL FONCTIONNEMENT VIA LE PASS CULTURE ?</a:t>
            </a:r>
          </a:p>
          <a:p>
            <a:pPr marL="0" lvl="1"/>
            <a:r>
              <a:rPr lang="fr-FR" sz="1400" dirty="0">
                <a:latin typeface="Verdana"/>
                <a:ea typeface="Verdana"/>
              </a:rPr>
              <a:t>Pour une visite guidée en autonomie ou accompagnée d'un médiateur, ou un atelier de pratique artistique &gt; indiquez dans le formulaire de réservation le moyen de paiement "</a:t>
            </a:r>
            <a:r>
              <a:rPr lang="fr-FR" sz="1400" dirty="0" err="1">
                <a:latin typeface="Verdana"/>
                <a:ea typeface="Verdana"/>
              </a:rPr>
              <a:t>Pass</a:t>
            </a:r>
            <a:r>
              <a:rPr lang="fr-FR" sz="1400" dirty="0">
                <a:latin typeface="Verdana"/>
                <a:ea typeface="Verdana"/>
              </a:rPr>
              <a:t> culture" &gt; un créneau dédié sera créé pour l’utilisation des crédits.</a:t>
            </a:r>
            <a:endParaRPr lang="fr-FR" sz="1400" b="1" dirty="0">
              <a:latin typeface="Verdana"/>
              <a:ea typeface="Verdana"/>
            </a:endParaRPr>
          </a:p>
        </p:txBody>
      </p:sp>
      <p:pic>
        <p:nvPicPr>
          <p:cNvPr id="9" name="Image 8" descr="Une image contenant texte, journal&#10;&#10;Le contenu généré par l’IA peut être incorrect.">
            <a:extLst>
              <a:ext uri="{FF2B5EF4-FFF2-40B4-BE49-F238E27FC236}">
                <a16:creationId xmlns:a16="http://schemas.microsoft.com/office/drawing/2014/main" id="{B98C73C1-E9B9-DFE7-97C1-1DB541AC7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231" y="1718954"/>
            <a:ext cx="3740641" cy="496253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1A626A6-3BCE-0AC1-DCB4-E0362E275CC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571" y="469880"/>
            <a:ext cx="1398273" cy="543556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6AD75754-52CD-EF9A-DA95-0FDF40CBF738}"/>
              </a:ext>
            </a:extLst>
          </p:cNvPr>
          <p:cNvCxnSpPr>
            <a:cxnSpLocks/>
          </p:cNvCxnSpPr>
          <p:nvPr/>
        </p:nvCxnSpPr>
        <p:spPr>
          <a:xfrm>
            <a:off x="3580857" y="737863"/>
            <a:ext cx="6688573" cy="0"/>
          </a:xfrm>
          <a:prstGeom prst="line">
            <a:avLst/>
          </a:prstGeom>
          <a:ln>
            <a:solidFill>
              <a:srgbClr val="968C7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82964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21286D7-E84B-E92A-8EBC-0050453EA98B}"/>
              </a:ext>
            </a:extLst>
          </p:cNvPr>
          <p:cNvSpPr/>
          <p:nvPr/>
        </p:nvSpPr>
        <p:spPr>
          <a:xfrm>
            <a:off x="1943681" y="4006094"/>
            <a:ext cx="5801164" cy="14385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25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E0B66A-213E-8704-7DA8-4D6A66FC5E5A}"/>
              </a:ext>
            </a:extLst>
          </p:cNvPr>
          <p:cNvSpPr/>
          <p:nvPr/>
        </p:nvSpPr>
        <p:spPr>
          <a:xfrm>
            <a:off x="1943682" y="1602390"/>
            <a:ext cx="5781110" cy="2302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25"/>
          </a:p>
        </p:txBody>
      </p:sp>
      <p:sp>
        <p:nvSpPr>
          <p:cNvPr id="10" name="ZoneTexte 9"/>
          <p:cNvSpPr txBox="1"/>
          <p:nvPr/>
        </p:nvSpPr>
        <p:spPr>
          <a:xfrm>
            <a:off x="1524000" y="957836"/>
            <a:ext cx="914399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457203"/>
            <a:r>
              <a:rPr lang="fr-FR" sz="2400" b="1" cap="all" dirty="0">
                <a:solidFill>
                  <a:srgbClr val="968C70"/>
                </a:solidFill>
                <a:latin typeface="Verdana"/>
                <a:ea typeface="Verdana"/>
              </a:rPr>
              <a:t>INFORMATIONS PRATIQUES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3C91AD7-BB3B-CB4A-739B-6F23BE955594}"/>
              </a:ext>
            </a:extLst>
          </p:cNvPr>
          <p:cNvSpPr txBox="1"/>
          <p:nvPr/>
        </p:nvSpPr>
        <p:spPr>
          <a:xfrm>
            <a:off x="1923630" y="1709721"/>
            <a:ext cx="5797939" cy="2299753"/>
          </a:xfrm>
          <a:prstGeom prst="rect">
            <a:avLst/>
          </a:prstGeom>
          <a:noFill/>
        </p:spPr>
        <p:txBody>
          <a:bodyPr wrap="square" lIns="82953" tIns="41476" rIns="82953" bIns="41476" anchor="t">
            <a:spAutoFit/>
          </a:bodyPr>
          <a:lstStyle/>
          <a:p>
            <a:r>
              <a:rPr lang="fr-FR" sz="1400" b="1" dirty="0">
                <a:latin typeface="Verdana"/>
                <a:ea typeface="Verdana"/>
                <a:cs typeface="Calibri"/>
              </a:rPr>
              <a:t>MODALITÉS DE RÉSERVATION</a:t>
            </a:r>
          </a:p>
          <a:p>
            <a:r>
              <a:rPr lang="fr-FR" sz="1400" dirty="0">
                <a:latin typeface="Verdana"/>
                <a:ea typeface="Verdana"/>
                <a:cs typeface="Calibri"/>
              </a:rPr>
              <a:t>Pour les visites guidées, les activités et les visites autonomes </a:t>
            </a:r>
            <a:endParaRPr lang="fr-FR" sz="1400" b="1" dirty="0">
              <a:latin typeface="Verdana"/>
              <a:ea typeface="Verdana"/>
              <a:cs typeface="Calibri"/>
            </a:endParaRPr>
          </a:p>
          <a:p>
            <a:r>
              <a:rPr lang="fr-FR" sz="1400" b="1" dirty="0">
                <a:latin typeface="Verdana"/>
                <a:ea typeface="Verdana"/>
              </a:rPr>
              <a:t>Réservation obligatoire via le formulaire en ligne :</a:t>
            </a:r>
            <a:r>
              <a:rPr lang="fr-FR" sz="1400" b="1" dirty="0">
                <a:latin typeface="Verdana"/>
                <a:ea typeface="Verdana"/>
                <a:cs typeface="+mn-lt"/>
              </a:rPr>
              <a:t> </a:t>
            </a:r>
            <a:r>
              <a:rPr lang="fr-FR" sz="1400" dirty="0">
                <a:ea typeface="+mn-lt"/>
                <a:cs typeface="+mn-lt"/>
              </a:rPr>
              <a:t>https://outlook.office365.com/book/Activitsengroupe@palais-portedoree.fr/?ismsaljsauthenabled=true</a:t>
            </a:r>
          </a:p>
          <a:p>
            <a:endParaRPr lang="fr-FR"/>
          </a:p>
          <a:p>
            <a:r>
              <a:rPr lang="fr-FR" sz="1400" dirty="0">
                <a:latin typeface="Verdana"/>
                <a:ea typeface="Verdana"/>
              </a:rPr>
              <a:t>Délai de réservation : 4 semaines minimum.</a:t>
            </a:r>
          </a:p>
          <a:p>
            <a:r>
              <a:rPr lang="fr-FR" sz="1400" dirty="0">
                <a:latin typeface="Verdana"/>
                <a:ea typeface="Verdana"/>
                <a:cs typeface="Calibri"/>
              </a:rPr>
              <a:t>Toute réservation est ferme, toute visite réservée est due. </a:t>
            </a:r>
          </a:p>
          <a:p>
            <a:r>
              <a:rPr lang="fr-FR" sz="1400" dirty="0">
                <a:latin typeface="Verdana"/>
                <a:ea typeface="Verdana"/>
                <a:cs typeface="Calibri"/>
              </a:rPr>
              <a:t>Merci de vous présenter 15 min avant le début de votre visite à l’accueil.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D89E6E3-A9D0-579B-0100-AED6893541ED}"/>
              </a:ext>
            </a:extLst>
          </p:cNvPr>
          <p:cNvSpPr txBox="1"/>
          <p:nvPr/>
        </p:nvSpPr>
        <p:spPr>
          <a:xfrm>
            <a:off x="1942624" y="4082766"/>
            <a:ext cx="5304743" cy="1282424"/>
          </a:xfrm>
          <a:prstGeom prst="rect">
            <a:avLst/>
          </a:prstGeom>
          <a:noFill/>
        </p:spPr>
        <p:txBody>
          <a:bodyPr wrap="square" lIns="82953" tIns="41476" rIns="82953" bIns="41476" anchor="t">
            <a:spAutoFit/>
          </a:bodyPr>
          <a:lstStyle/>
          <a:p>
            <a:r>
              <a:rPr lang="fr-FR" sz="1400" b="1" dirty="0">
                <a:latin typeface="Verdana"/>
                <a:ea typeface="Verdana"/>
              </a:rPr>
              <a:t>TARIFS GROUPE :</a:t>
            </a:r>
          </a:p>
          <a:p>
            <a:pPr marL="285115" indent="-285115">
              <a:buFont typeface="Courier New" panose="02070309020205020404" pitchFamily="49" charset="0"/>
              <a:buChar char="►"/>
            </a:pPr>
            <a:r>
              <a:rPr lang="fr-FR" sz="1400" b="1" dirty="0">
                <a:latin typeface="Verdana"/>
                <a:ea typeface="Verdana"/>
              </a:rPr>
              <a:t>Visite autonome : gratuit </a:t>
            </a:r>
          </a:p>
          <a:p>
            <a:pPr marL="285115" indent="-285115">
              <a:buFont typeface="Courier New" panose="02070309020205020404" pitchFamily="49" charset="0"/>
              <a:buChar char="►"/>
            </a:pPr>
            <a:r>
              <a:rPr lang="fr-FR" sz="1400" b="1" dirty="0">
                <a:latin typeface="Verdana"/>
                <a:ea typeface="Verdana"/>
              </a:rPr>
              <a:t>Visite guidée ou activité (1h30) : 100 € </a:t>
            </a:r>
          </a:p>
          <a:p>
            <a:endParaRPr lang="fr-FR" sz="1089">
              <a:latin typeface="GT Eesti Pro Text UltraLight"/>
            </a:endParaRPr>
          </a:p>
          <a:p>
            <a:r>
              <a:rPr lang="fr-FR" sz="1250" b="1" dirty="0">
                <a:latin typeface="Verdana"/>
                <a:ea typeface="Verdana"/>
              </a:rPr>
              <a:t>Jauge</a:t>
            </a:r>
            <a:r>
              <a:rPr lang="fr-FR" sz="1250" dirty="0">
                <a:latin typeface="Verdana"/>
                <a:ea typeface="Verdana"/>
              </a:rPr>
              <a:t> : groupe de 30 personnes max, accompagnateurs compris. Il faut au minimum 2 accompagnateurs par groupe.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48549C5-31FA-C24F-9624-54A062867A04}"/>
              </a:ext>
            </a:extLst>
          </p:cNvPr>
          <p:cNvSpPr/>
          <p:nvPr/>
        </p:nvSpPr>
        <p:spPr>
          <a:xfrm>
            <a:off x="1952863" y="5571994"/>
            <a:ext cx="5799030" cy="1206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25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282DE36-EEE7-1392-A2E6-E0D06BA73DD2}"/>
              </a:ext>
            </a:extLst>
          </p:cNvPr>
          <p:cNvSpPr txBox="1"/>
          <p:nvPr/>
        </p:nvSpPr>
        <p:spPr>
          <a:xfrm>
            <a:off x="1951157" y="5571995"/>
            <a:ext cx="5800737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1600" b="1" dirty="0">
                <a:latin typeface="Verdana"/>
                <a:ea typeface="Verdana"/>
              </a:rPr>
              <a:t>CONDITIONS DE VISITE</a:t>
            </a:r>
          </a:p>
          <a:p>
            <a:pPr marL="285750" indent="-285750">
              <a:buFont typeface="Courier New" panose="02070309020205020404" pitchFamily="49" charset="0"/>
              <a:buChar char="►"/>
            </a:pPr>
            <a:r>
              <a:rPr lang="fr-FR" sz="1400" dirty="0">
                <a:latin typeface="Verdana"/>
                <a:ea typeface="Verdana"/>
              </a:rPr>
              <a:t>Vestiaire gratuit  </a:t>
            </a:r>
          </a:p>
          <a:p>
            <a:pPr marL="285750" indent="-285750">
              <a:buFont typeface="Courier New" panose="02070309020205020404" pitchFamily="49" charset="0"/>
              <a:buChar char="►"/>
            </a:pPr>
            <a:r>
              <a:rPr lang="fr-FR" sz="1400" dirty="0">
                <a:latin typeface="Verdana"/>
                <a:ea typeface="Verdana"/>
              </a:rPr>
              <a:t>Parkings à proximité (voir au dos de la brochure)</a:t>
            </a:r>
          </a:p>
          <a:p>
            <a:pPr marL="285750" indent="-285750">
              <a:buFont typeface="Courier New" panose="02070309020205020404" pitchFamily="49" charset="0"/>
              <a:buChar char="►"/>
            </a:pPr>
            <a:r>
              <a:rPr lang="fr-FR" sz="1400" dirty="0">
                <a:latin typeface="Verdana"/>
                <a:ea typeface="Verdana"/>
              </a:rPr>
              <a:t>Audiophones pour les visites guidées</a:t>
            </a:r>
          </a:p>
          <a:p>
            <a:pPr marL="285750" indent="-285750">
              <a:buFont typeface="Courier New" panose="02070309020205020404" pitchFamily="49" charset="0"/>
              <a:buChar char="►"/>
            </a:pPr>
            <a:r>
              <a:rPr lang="fr-FR" sz="1400" dirty="0">
                <a:latin typeface="Verdana"/>
                <a:ea typeface="Verdana"/>
              </a:rPr>
              <a:t>Langues de visite disponibles : </a:t>
            </a:r>
            <a:endParaRPr lang="fr-FR" sz="1400" dirty="0">
              <a:latin typeface="Verdana"/>
              <a:ea typeface="Verdana"/>
              <a:cs typeface="Calibri" panose="020F0502020204030204"/>
            </a:endParaRP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A9D4EA59-8E44-4FD2-B346-0BF79EFBBACC}"/>
              </a:ext>
            </a:extLst>
          </p:cNvPr>
          <p:cNvGrpSpPr/>
          <p:nvPr/>
        </p:nvGrpSpPr>
        <p:grpSpPr>
          <a:xfrm>
            <a:off x="5126649" y="6550873"/>
            <a:ext cx="1352207" cy="181920"/>
            <a:chOff x="2381627" y="5683669"/>
            <a:chExt cx="1352207" cy="18192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CED6FE0-3CCE-427F-80C9-2E34AA165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9824" y="5683669"/>
              <a:ext cx="297822" cy="178693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055FD3D-43F3-4711-B3CA-361D5904C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86565" y="5686571"/>
              <a:ext cx="297822" cy="178693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BD8E6378-4655-4A21-8454-D4E899D86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5307" y="5686571"/>
              <a:ext cx="268527" cy="179018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C769B44A-555B-49B8-9109-866A12F66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1627" y="5683669"/>
              <a:ext cx="268527" cy="178693"/>
            </a:xfrm>
            <a:prstGeom prst="rect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1F648363-CE18-944E-1139-026E4E16393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571" y="469880"/>
            <a:ext cx="1398273" cy="543556"/>
          </a:xfrm>
          <a:prstGeom prst="rect">
            <a:avLst/>
          </a:prstGeom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233CBEC2-A63E-E491-EFC4-8E911D588B84}"/>
              </a:ext>
            </a:extLst>
          </p:cNvPr>
          <p:cNvCxnSpPr>
            <a:cxnSpLocks/>
          </p:cNvCxnSpPr>
          <p:nvPr/>
        </p:nvCxnSpPr>
        <p:spPr>
          <a:xfrm>
            <a:off x="3580856" y="737864"/>
            <a:ext cx="6119321" cy="11482"/>
          </a:xfrm>
          <a:prstGeom prst="line">
            <a:avLst/>
          </a:prstGeom>
          <a:ln>
            <a:solidFill>
              <a:srgbClr val="968C7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Image 3" descr="Une image contenant texte, journal&#10;&#10;Le contenu généré par l’IA peut être incorrect.">
            <a:extLst>
              <a:ext uri="{FF2B5EF4-FFF2-40B4-BE49-F238E27FC236}">
                <a16:creationId xmlns:a16="http://schemas.microsoft.com/office/drawing/2014/main" id="{3FA3EEC4-6B1A-EC20-70E0-C91EE064CA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8938" y="1604635"/>
            <a:ext cx="3834354" cy="503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498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intérieur, scène, hall, personnes&#10;&#10;Description générée automatiquement">
            <a:extLst>
              <a:ext uri="{FF2B5EF4-FFF2-40B4-BE49-F238E27FC236}">
                <a16:creationId xmlns:a16="http://schemas.microsoft.com/office/drawing/2014/main" id="{03CFB486-8B1C-AC9C-17CA-949A414AB5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0783" y="1512159"/>
            <a:ext cx="9470434" cy="4501913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4884" y="6142175"/>
            <a:ext cx="6400800" cy="518121"/>
          </a:xfrm>
          <a:ln>
            <a:noFill/>
          </a:ln>
        </p:spPr>
        <p:txBody>
          <a:bodyPr>
            <a:normAutofit/>
          </a:bodyPr>
          <a:lstStyle/>
          <a:p>
            <a:pPr algn="l">
              <a:spcBef>
                <a:spcPts val="0"/>
              </a:spcBef>
            </a:pPr>
            <a:r>
              <a:rPr lang="fr-FR" sz="900">
                <a:solidFill>
                  <a:srgbClr val="9B824C"/>
                </a:solidFill>
                <a:latin typeface="FreightSans Bold"/>
                <a:cs typeface="FreightSans Bold"/>
              </a:rPr>
              <a:t>PALAIS DE LA PORTE DORÉE</a:t>
            </a:r>
            <a:br>
              <a:rPr lang="fr-FR" sz="900">
                <a:solidFill>
                  <a:srgbClr val="9B824C"/>
                </a:solidFill>
                <a:latin typeface="FreightSans Bold"/>
                <a:cs typeface="FreightSans Bold"/>
              </a:rPr>
            </a:br>
            <a:r>
              <a:rPr lang="fr-FR" sz="900">
                <a:latin typeface="FreightSans Bold"/>
                <a:cs typeface="FreightSans Bold"/>
              </a:rPr>
              <a:t>MUSÉE NATIONAL DE L’HISTOIRE DE L’IMMIGRATION </a:t>
            </a:r>
            <a:r>
              <a:rPr lang="fr-FR" sz="900">
                <a:latin typeface="FreightSans Bold"/>
                <a:ea typeface="Wingdings"/>
                <a:cs typeface="FreightSans Bold"/>
                <a:sym typeface="Wingdings"/>
              </a:rPr>
              <a:t></a:t>
            </a:r>
            <a:r>
              <a:rPr lang="fr-FR" sz="900">
                <a:latin typeface="FreightSans Bold"/>
                <a:cs typeface="FreightSans Bold"/>
                <a:sym typeface="Wingdings"/>
              </a:rPr>
              <a:t> </a:t>
            </a:r>
            <a:r>
              <a:rPr lang="fr-FR" sz="900">
                <a:latin typeface="FreightSans Bold"/>
                <a:cs typeface="FreightSans Bold"/>
              </a:rPr>
              <a:t>AQUARIUM TROPICAL</a:t>
            </a:r>
          </a:p>
          <a:p>
            <a:pPr algn="l">
              <a:spcBef>
                <a:spcPts val="0"/>
              </a:spcBef>
            </a:pPr>
            <a:r>
              <a:rPr lang="fr-FR" sz="900">
                <a:latin typeface="FreightSans Book"/>
                <a:cs typeface="FreightSans Book"/>
              </a:rPr>
              <a:t>293, avenue Daumesnil </a:t>
            </a:r>
            <a:r>
              <a:rPr lang="fr-FR" sz="900">
                <a:latin typeface="FreightSans Book"/>
                <a:ea typeface="Wingdings"/>
                <a:cs typeface="FreightSans Book"/>
                <a:sym typeface="Wingdings"/>
              </a:rPr>
              <a:t></a:t>
            </a:r>
            <a:r>
              <a:rPr lang="fr-FR" sz="900">
                <a:latin typeface="FreightSans Book"/>
                <a:cs typeface="FreightSans Book"/>
                <a:sym typeface="Wingdings"/>
              </a:rPr>
              <a:t> 75012 Paris</a:t>
            </a:r>
            <a:r>
              <a:rPr lang="fr-FR" sz="900">
                <a:latin typeface="FreightSans Book"/>
                <a:cs typeface="FreightSans Book"/>
              </a:rPr>
              <a:t> </a:t>
            </a:r>
            <a:r>
              <a:rPr lang="fr-FR" sz="900">
                <a:latin typeface="FreightSans Black"/>
                <a:ea typeface="Wingdings"/>
                <a:cs typeface="FreightSans Black"/>
                <a:sym typeface="Wingdings"/>
              </a:rPr>
              <a:t></a:t>
            </a:r>
            <a:r>
              <a:rPr lang="fr-FR" sz="900">
                <a:latin typeface="FreightSans Black"/>
                <a:cs typeface="FreightSans Black"/>
                <a:sym typeface="Wingdings"/>
              </a:rPr>
              <a:t> </a:t>
            </a:r>
            <a:r>
              <a:rPr lang="fr-FR" sz="900">
                <a:latin typeface="FreightSans Medium"/>
                <a:cs typeface="FreightSans Medium"/>
                <a:sym typeface="Wingdings"/>
              </a:rPr>
              <a:t>palais-</a:t>
            </a:r>
            <a:r>
              <a:rPr lang="fr-FR" sz="900" err="1">
                <a:latin typeface="FreightSans Medium"/>
                <a:cs typeface="FreightSans Medium"/>
                <a:sym typeface="Wingdings"/>
              </a:rPr>
              <a:t>portedoree.fr</a:t>
            </a:r>
            <a:endParaRPr lang="fr-FR" sz="900">
              <a:latin typeface="FreightSans Medium"/>
              <a:cs typeface="FreightSans Medium"/>
            </a:endParaRPr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1360783" y="3055121"/>
            <a:ext cx="9470434" cy="120765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3">
              <a:lnSpc>
                <a:spcPts val="3300"/>
              </a:lnSpc>
              <a:defRPr/>
            </a:pPr>
            <a:r>
              <a:rPr lang="fr-FR" sz="3200" b="1" dirty="0">
                <a:latin typeface="Verdana"/>
                <a:ea typeface="Verdana"/>
                <a:cs typeface="FreightSans Bold"/>
              </a:rPr>
              <a:t>MERCI POUR VOTRE ATTENTION !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FB5E4CB-F55A-FB0D-68D3-C59FCEC8D84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571" y="469880"/>
            <a:ext cx="1398273" cy="543556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13114AAD-6C9E-45E2-F4B5-4CF452B160E2}"/>
              </a:ext>
            </a:extLst>
          </p:cNvPr>
          <p:cNvCxnSpPr>
            <a:cxnSpLocks/>
          </p:cNvCxnSpPr>
          <p:nvPr/>
        </p:nvCxnSpPr>
        <p:spPr>
          <a:xfrm>
            <a:off x="3580856" y="737863"/>
            <a:ext cx="6604683" cy="0"/>
          </a:xfrm>
          <a:prstGeom prst="line">
            <a:avLst/>
          </a:prstGeom>
          <a:ln>
            <a:solidFill>
              <a:srgbClr val="968C7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745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AACDE19-F791-FB95-3703-5716D0684B3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571" y="469880"/>
            <a:ext cx="1398273" cy="543556"/>
          </a:xfrm>
          <a:prstGeom prst="rect">
            <a:avLst/>
          </a:prstGeom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77043F60-D93E-28F3-B30D-9AF086D2FA03}"/>
              </a:ext>
            </a:extLst>
          </p:cNvPr>
          <p:cNvCxnSpPr>
            <a:cxnSpLocks/>
          </p:cNvCxnSpPr>
          <p:nvPr/>
        </p:nvCxnSpPr>
        <p:spPr>
          <a:xfrm>
            <a:off x="3447844" y="759332"/>
            <a:ext cx="5811096" cy="0"/>
          </a:xfrm>
          <a:prstGeom prst="line">
            <a:avLst/>
          </a:prstGeom>
          <a:ln>
            <a:solidFill>
              <a:srgbClr val="968C7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68D609B0-A32F-FD85-E953-310FABD072FC}"/>
              </a:ext>
            </a:extLst>
          </p:cNvPr>
          <p:cNvSpPr txBox="1"/>
          <p:nvPr/>
        </p:nvSpPr>
        <p:spPr>
          <a:xfrm>
            <a:off x="1360783" y="1183075"/>
            <a:ext cx="947043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457203"/>
            <a:r>
              <a:rPr lang="fr-FR" sz="2400" b="1" cap="all" dirty="0">
                <a:solidFill>
                  <a:srgbClr val="968C70"/>
                </a:solidFill>
                <a:latin typeface="Verdana"/>
                <a:ea typeface="Verdana"/>
              </a:rPr>
              <a:t>LE monument</a:t>
            </a:r>
          </a:p>
        </p:txBody>
      </p:sp>
      <p:pic>
        <p:nvPicPr>
          <p:cNvPr id="10" name="Picture 4" descr="L'institution | Tout le Palais">
            <a:extLst>
              <a:ext uri="{FF2B5EF4-FFF2-40B4-BE49-F238E27FC236}">
                <a16:creationId xmlns:a16="http://schemas.microsoft.com/office/drawing/2014/main" id="{166CA4DF-DFCC-1BC0-875F-A6A5F871AE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04410" y="2136083"/>
            <a:ext cx="4926807" cy="237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 descr="Une image contenant bâtiment, plateforme, plancher, pierre&#10;&#10;Description générée automatiquement">
            <a:extLst>
              <a:ext uri="{FF2B5EF4-FFF2-40B4-BE49-F238E27FC236}">
                <a16:creationId xmlns:a16="http://schemas.microsoft.com/office/drawing/2014/main" id="{3CCE5B71-B578-5FD7-F306-5CF6361B30E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4411" y="4606357"/>
            <a:ext cx="2801144" cy="186481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C35076C-ABB9-4EB6-2D70-2647B05A31D9}"/>
              </a:ext>
            </a:extLst>
          </p:cNvPr>
          <p:cNvSpPr/>
          <p:nvPr/>
        </p:nvSpPr>
        <p:spPr>
          <a:xfrm>
            <a:off x="1360783" y="2136082"/>
            <a:ext cx="4424144" cy="43371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3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9616238-E7B8-5148-A084-AA6864ECDB67}"/>
              </a:ext>
            </a:extLst>
          </p:cNvPr>
          <p:cNvSpPr txBox="1"/>
          <p:nvPr/>
        </p:nvSpPr>
        <p:spPr>
          <a:xfrm>
            <a:off x="1486076" y="2133657"/>
            <a:ext cx="4173557" cy="3827800"/>
          </a:xfrm>
          <a:prstGeom prst="rect">
            <a:avLst/>
          </a:prstGeom>
          <a:noFill/>
        </p:spPr>
        <p:txBody>
          <a:bodyPr wrap="square" lIns="82953" tIns="41476" rIns="82953" bIns="41476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b="1" cap="all" dirty="0">
                <a:solidFill>
                  <a:srgbClr val="968C70"/>
                </a:solidFill>
                <a:latin typeface="Verdana"/>
                <a:ea typeface="Verdana"/>
                <a:cs typeface="FreightSans Bold"/>
              </a:rPr>
              <a:t>Le palais de la porte dorée</a:t>
            </a:r>
            <a:endParaRPr lang="en-US"/>
          </a:p>
          <a:p>
            <a:pPr>
              <a:lnSpc>
                <a:spcPct val="150000"/>
              </a:lnSpc>
              <a:spcBef>
                <a:spcPts val="933"/>
              </a:spcBef>
            </a:pPr>
            <a:r>
              <a:rPr lang="fr-FR" sz="1400" cap="all" dirty="0">
                <a:latin typeface="Verdana"/>
                <a:ea typeface="Verdana"/>
                <a:cs typeface="FreightSans Bold"/>
              </a:rPr>
              <a:t>Art déco et contexte colonial</a:t>
            </a:r>
          </a:p>
          <a:p>
            <a:pPr>
              <a:lnSpc>
                <a:spcPct val="150000"/>
              </a:lnSpc>
              <a:spcBef>
                <a:spcPts val="933"/>
              </a:spcBef>
            </a:pPr>
            <a:r>
              <a:rPr lang="fr-FR" sz="1400" dirty="0">
                <a:solidFill>
                  <a:srgbClr val="222222"/>
                </a:solidFill>
                <a:latin typeface="Verdana"/>
                <a:ea typeface="Verdana"/>
              </a:rPr>
              <a:t>Edifié en 1931 pour l’Exposition coloniale internationale.</a:t>
            </a:r>
          </a:p>
          <a:p>
            <a:pPr>
              <a:lnSpc>
                <a:spcPct val="150000"/>
              </a:lnSpc>
              <a:spcBef>
                <a:spcPts val="933"/>
              </a:spcBef>
            </a:pPr>
            <a:r>
              <a:rPr lang="fr-FR" sz="1400" dirty="0">
                <a:solidFill>
                  <a:srgbClr val="222222"/>
                </a:solidFill>
                <a:latin typeface="Verdana"/>
                <a:ea typeface="Verdana"/>
              </a:rPr>
              <a:t>Emblématique du mouvement Art déco.</a:t>
            </a:r>
          </a:p>
          <a:p>
            <a:pPr>
              <a:lnSpc>
                <a:spcPct val="150000"/>
              </a:lnSpc>
              <a:spcBef>
                <a:spcPts val="933"/>
              </a:spcBef>
            </a:pPr>
            <a:r>
              <a:rPr lang="fr-FR" sz="1400" dirty="0">
                <a:solidFill>
                  <a:srgbClr val="222222"/>
                </a:solidFill>
                <a:latin typeface="Verdana"/>
                <a:ea typeface="Verdana"/>
              </a:rPr>
              <a:t>Témoignage de l’histoire coloniale en France, héritage de l’idéologie dominante et de la géopolitique de la France des années 30.</a:t>
            </a:r>
          </a:p>
          <a:p>
            <a:pPr>
              <a:lnSpc>
                <a:spcPts val="2268"/>
              </a:lnSpc>
              <a:spcBef>
                <a:spcPts val="933"/>
              </a:spcBef>
            </a:pPr>
            <a:endParaRPr lang="fr-FR" sz="1400" b="1" dirty="0">
              <a:solidFill>
                <a:srgbClr val="222222"/>
              </a:solidFill>
              <a:latin typeface="Verdana"/>
              <a:ea typeface="Verdana"/>
            </a:endParaRPr>
          </a:p>
        </p:txBody>
      </p:sp>
      <p:pic>
        <p:nvPicPr>
          <p:cNvPr id="7170" name="Picture 2" descr="Salon des laques">
            <a:extLst>
              <a:ext uri="{FF2B5EF4-FFF2-40B4-BE49-F238E27FC236}">
                <a16:creationId xmlns:a16="http://schemas.microsoft.com/office/drawing/2014/main" id="{A4E5DCEE-1538-569A-241F-DA86707A6D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25040" y="4606357"/>
            <a:ext cx="2006177" cy="186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764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F500C92-5AAF-06AE-9EDA-6830D59A90D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571" y="469880"/>
            <a:ext cx="1398273" cy="543556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B642B459-1CD6-9C3D-5373-E18056B5D887}"/>
              </a:ext>
            </a:extLst>
          </p:cNvPr>
          <p:cNvCxnSpPr>
            <a:cxnSpLocks/>
          </p:cNvCxnSpPr>
          <p:nvPr/>
        </p:nvCxnSpPr>
        <p:spPr>
          <a:xfrm>
            <a:off x="3580857" y="737863"/>
            <a:ext cx="6187353" cy="0"/>
          </a:xfrm>
          <a:prstGeom prst="line">
            <a:avLst/>
          </a:prstGeom>
          <a:ln>
            <a:solidFill>
              <a:srgbClr val="968C7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7FEBC8F3-5F06-3205-FBDB-A299B76D0DA1}"/>
              </a:ext>
            </a:extLst>
          </p:cNvPr>
          <p:cNvSpPr txBox="1"/>
          <p:nvPr/>
        </p:nvSpPr>
        <p:spPr>
          <a:xfrm>
            <a:off x="1533247" y="1157975"/>
            <a:ext cx="91440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algn="ctr" defTabSz="503972">
              <a:defRPr sz="2800" cap="all">
                <a:solidFill>
                  <a:srgbClr val="968C70"/>
                </a:solidFill>
                <a:latin typeface="GT Eesti Pro Text Bold"/>
              </a:defRPr>
            </a:lvl1pPr>
          </a:lstStyle>
          <a:p>
            <a:r>
              <a:rPr lang="fr-FR" sz="2400" b="1" dirty="0">
                <a:latin typeface="Verdana"/>
                <a:ea typeface="Verdana"/>
              </a:rPr>
              <a:t>Ressources RELATIVES AU monument</a:t>
            </a:r>
          </a:p>
        </p:txBody>
      </p:sp>
      <p:pic>
        <p:nvPicPr>
          <p:cNvPr id="1028" name="Picture 4" descr="MOOC dédié au Palais | Tout le Palais">
            <a:extLst>
              <a:ext uri="{FF2B5EF4-FFF2-40B4-BE49-F238E27FC236}">
                <a16:creationId xmlns:a16="http://schemas.microsoft.com/office/drawing/2014/main" id="{07BD62E3-8B1E-8CF7-CD14-C2B1F9809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5999" y="1739938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alon lyautey lorenzo">
            <a:extLst>
              <a:ext uri="{FF2B5EF4-FFF2-40B4-BE49-F238E27FC236}">
                <a16:creationId xmlns:a16="http://schemas.microsoft.com/office/drawing/2014/main" id="{B1C2DD02-0729-E58D-460E-76F1D6CDE9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52"/>
          <a:stretch/>
        </p:blipFill>
        <p:spPr bwMode="auto">
          <a:xfrm>
            <a:off x="6105247" y="4354967"/>
            <a:ext cx="4572000" cy="160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F99DE7-4B4F-3C92-8322-5C542194DFA3}"/>
              </a:ext>
            </a:extLst>
          </p:cNvPr>
          <p:cNvSpPr/>
          <p:nvPr/>
        </p:nvSpPr>
        <p:spPr>
          <a:xfrm>
            <a:off x="1533247" y="1729876"/>
            <a:ext cx="4348914" cy="4225202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953" tIns="41476" rIns="82953" bIns="41476" rtlCol="0" anchor="ctr"/>
          <a:lstStyle/>
          <a:p>
            <a:pPr algn="ctr" defTabSz="466536">
              <a:defRPr/>
            </a:pPr>
            <a:r>
              <a:rPr lang="fr-FR" sz="1400" b="1" dirty="0">
                <a:solidFill>
                  <a:prstClr val="black"/>
                </a:solidFill>
                <a:latin typeface="Verdana"/>
                <a:ea typeface="Verdana"/>
              </a:rPr>
              <a:t>EN LIGNE 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defTabSz="466536">
              <a:defRPr/>
            </a:pPr>
            <a:endParaRPr lang="fr-FR" sz="1400">
              <a:solidFill>
                <a:prstClr val="black"/>
              </a:solidFill>
              <a:latin typeface="Verdana"/>
              <a:ea typeface="Verdana"/>
            </a:endParaRPr>
          </a:p>
          <a:p>
            <a:pPr marL="285115" indent="-285115" defTabSz="914406">
              <a:buFont typeface="Courier New" panose="02070309020205020404" pitchFamily="49" charset="0"/>
              <a:buChar char="►"/>
              <a:defRPr/>
            </a:pPr>
            <a:r>
              <a:rPr lang="fr-FR" sz="1400" b="1" dirty="0">
                <a:solidFill>
                  <a:prstClr val="black"/>
                </a:solidFill>
                <a:latin typeface="Verdana"/>
                <a:ea typeface="Verdan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Site MNHI – Le Monument – Découvrir le monument </a:t>
            </a:r>
            <a:r>
              <a:rPr lang="fr-FR" sz="1400" u="sng" dirty="0">
                <a:solidFill>
                  <a:prstClr val="black"/>
                </a:solidFill>
                <a:latin typeface="Verdana"/>
                <a:ea typeface="Verdana"/>
              </a:rPr>
              <a:t>:</a:t>
            </a:r>
            <a:r>
              <a:rPr lang="fr-FR" sz="1400" dirty="0">
                <a:solidFill>
                  <a:prstClr val="black"/>
                </a:solidFill>
                <a:latin typeface="Verdana"/>
                <a:ea typeface="Verdana"/>
              </a:rPr>
              <a:t> Ressources sur le contexte colonial du Palais, l’exposition coloniale de 1931, les espaces historiques, les décors, les artistes, etc. </a:t>
            </a:r>
          </a:p>
          <a:p>
            <a:pPr marL="285115" indent="-285115" defTabSz="914406">
              <a:buFont typeface="Courier New" panose="02070309020205020404" pitchFamily="49" charset="0"/>
              <a:buChar char="►"/>
              <a:defRPr/>
            </a:pPr>
            <a:endParaRPr lang="fr-FR" sz="1400">
              <a:solidFill>
                <a:prstClr val="black"/>
              </a:solidFill>
              <a:latin typeface="Verdana"/>
              <a:ea typeface="Verdana"/>
            </a:endParaRPr>
          </a:p>
          <a:p>
            <a:pPr marL="285115" indent="-285115" defTabSz="914406">
              <a:buFont typeface="Courier New" panose="02070309020205020404" pitchFamily="49" charset="0"/>
              <a:buChar char="►"/>
              <a:defRPr/>
            </a:pPr>
            <a:r>
              <a:rPr lang="fr-FR" sz="1400" b="1" dirty="0">
                <a:solidFill>
                  <a:prstClr val="black"/>
                </a:solidFill>
                <a:latin typeface="Verdana"/>
                <a:ea typeface="Verdana"/>
                <a:cs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https://histoire-image.org/etudes/exposition-coloniale-son-musee</a:t>
            </a:r>
            <a:endParaRPr lang="fr-FR" sz="1400" b="1" dirty="0">
              <a:solidFill>
                <a:prstClr val="black"/>
              </a:solidFill>
              <a:latin typeface="Verdana"/>
              <a:ea typeface="Verdana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85115" indent="-285115" defTabSz="914406">
              <a:buFont typeface="Courier New" panose="02070309020205020404" pitchFamily="49" charset="0"/>
              <a:buChar char="►"/>
              <a:defRPr/>
            </a:pPr>
            <a:endParaRPr lang="fr-FR" sz="1400">
              <a:solidFill>
                <a:prstClr val="black"/>
              </a:solidFill>
              <a:latin typeface="Verdana"/>
              <a:ea typeface="Verdana"/>
              <a:cs typeface="Calibri"/>
            </a:endParaRPr>
          </a:p>
          <a:p>
            <a:pPr marL="285115" indent="-285115" defTabSz="914406">
              <a:buFont typeface="Courier New" panose="02070309020205020404" pitchFamily="49" charset="0"/>
              <a:buChar char="►"/>
              <a:defRPr/>
            </a:pPr>
            <a:r>
              <a:rPr lang="fr-FR" sz="1400" b="1" dirty="0">
                <a:solidFill>
                  <a:prstClr val="black"/>
                </a:solidFill>
                <a:latin typeface="Verdana"/>
                <a:ea typeface="Verdana"/>
              </a:rPr>
              <a:t>MOOC Palais </a:t>
            </a:r>
            <a:r>
              <a:rPr lang="fr-FR" sz="1400" dirty="0">
                <a:solidFill>
                  <a:prstClr val="black"/>
                </a:solidFill>
                <a:latin typeface="Verdana"/>
                <a:ea typeface="Verdana"/>
              </a:rPr>
              <a:t> : 6 vidéos, contenus, activités + une séquence dédiée aux enfants de 8 à 12 ans ainsi que d'une conférence en ligne </a:t>
            </a:r>
          </a:p>
        </p:txBody>
      </p:sp>
    </p:spTree>
    <p:extLst>
      <p:ext uri="{BB962C8B-B14F-4D97-AF65-F5344CB8AC3E}">
        <p14:creationId xmlns:p14="http://schemas.microsoft.com/office/powerpoint/2010/main" val="1302821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art, peinture, Arts visuels, fan&#10;&#10;Description générée automatiquement">
            <a:extLst>
              <a:ext uri="{FF2B5EF4-FFF2-40B4-BE49-F238E27FC236}">
                <a16:creationId xmlns:a16="http://schemas.microsoft.com/office/drawing/2014/main" id="{9B32DFFD-2DDE-F5FD-E9D0-F628B71FE8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" r="-116" b="9061"/>
          <a:stretch/>
        </p:blipFill>
        <p:spPr>
          <a:xfrm>
            <a:off x="1360006" y="1805404"/>
            <a:ext cx="9490054" cy="475510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6AAE9EA-BBE5-C141-7F30-3AD21F483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571" y="469880"/>
            <a:ext cx="1398273" cy="543556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B0D77D5B-F7E2-CEA9-4839-3551A94FB263}"/>
              </a:ext>
            </a:extLst>
          </p:cNvPr>
          <p:cNvCxnSpPr>
            <a:cxnSpLocks/>
          </p:cNvCxnSpPr>
          <p:nvPr/>
        </p:nvCxnSpPr>
        <p:spPr>
          <a:xfrm>
            <a:off x="3580856" y="737863"/>
            <a:ext cx="6392889" cy="0"/>
          </a:xfrm>
          <a:prstGeom prst="line">
            <a:avLst/>
          </a:prstGeom>
          <a:ln>
            <a:solidFill>
              <a:srgbClr val="968C7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itre 1">
            <a:extLst>
              <a:ext uri="{FF2B5EF4-FFF2-40B4-BE49-F238E27FC236}">
                <a16:creationId xmlns:a16="http://schemas.microsoft.com/office/drawing/2014/main" id="{99D8173C-2118-A91A-97D7-B05459FB088B}"/>
              </a:ext>
            </a:extLst>
          </p:cNvPr>
          <p:cNvSpPr txBox="1">
            <a:spLocks/>
          </p:cNvSpPr>
          <p:nvPr/>
        </p:nvSpPr>
        <p:spPr>
          <a:xfrm>
            <a:off x="1355737" y="5815897"/>
            <a:ext cx="9480523" cy="737668"/>
          </a:xfrm>
          <a:prstGeom prst="rect">
            <a:avLst/>
          </a:prstGeom>
          <a:solidFill>
            <a:srgbClr val="FFFFFF">
              <a:alpha val="79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300"/>
              </a:lnSpc>
            </a:pPr>
            <a:r>
              <a:rPr lang="fr-FR" sz="2400" b="1" cap="all" dirty="0">
                <a:solidFill>
                  <a:srgbClr val="968C70"/>
                </a:solidFill>
                <a:latin typeface="Verdana"/>
                <a:ea typeface="Verdana"/>
                <a:cs typeface="+mn-cs"/>
              </a:rPr>
              <a:t>Le Musée national de l’histoire de l’immigration</a:t>
            </a:r>
            <a:endParaRPr lang="en-US" sz="2400" b="1" cap="all" dirty="0">
              <a:solidFill>
                <a:srgbClr val="968C70"/>
              </a:solidFill>
              <a:latin typeface="Verdana"/>
              <a:ea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110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56D14A-6DF9-9E00-FCF1-03A146CABC00}"/>
              </a:ext>
            </a:extLst>
          </p:cNvPr>
          <p:cNvSpPr/>
          <p:nvPr/>
        </p:nvSpPr>
        <p:spPr>
          <a:xfrm>
            <a:off x="1049734" y="1849596"/>
            <a:ext cx="5359567" cy="45956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3">
              <a:solidFill>
                <a:schemeClr val="bg1">
                  <a:lumMod val="95000"/>
                </a:schemeClr>
              </a:solidFill>
              <a:latin typeface="Verdana"/>
              <a:ea typeface="Verdana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223B2D2-A1D0-F46B-E824-021AC027880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571" y="469880"/>
            <a:ext cx="1398273" cy="543556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5AF41F34-BABE-0EFB-20A2-C9410F8077F8}"/>
              </a:ext>
            </a:extLst>
          </p:cNvPr>
          <p:cNvCxnSpPr>
            <a:cxnSpLocks/>
          </p:cNvCxnSpPr>
          <p:nvPr/>
        </p:nvCxnSpPr>
        <p:spPr>
          <a:xfrm>
            <a:off x="3580857" y="737863"/>
            <a:ext cx="6048723" cy="0"/>
          </a:xfrm>
          <a:prstGeom prst="line">
            <a:avLst/>
          </a:prstGeom>
          <a:ln>
            <a:solidFill>
              <a:srgbClr val="968C7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BC08C425-BF11-730E-6CE7-238866FFD0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5218" y="1859622"/>
            <a:ext cx="4533870" cy="459079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A0526B3-1C01-180E-2252-5586621CBB44}"/>
              </a:ext>
            </a:extLst>
          </p:cNvPr>
          <p:cNvSpPr txBox="1"/>
          <p:nvPr/>
        </p:nvSpPr>
        <p:spPr>
          <a:xfrm>
            <a:off x="1150705" y="1855433"/>
            <a:ext cx="5157627" cy="3761692"/>
          </a:xfrm>
          <a:prstGeom prst="rect">
            <a:avLst/>
          </a:prstGeom>
          <a:noFill/>
        </p:spPr>
        <p:txBody>
          <a:bodyPr wrap="square" lIns="82953" tIns="41476" rIns="82953" bIns="41476" rtlCol="0" anchor="t">
            <a:spAutoFit/>
          </a:bodyPr>
          <a:lstStyle/>
          <a:p>
            <a:r>
              <a:rPr lang="fr-FR" sz="1400" b="1" cap="all" dirty="0">
                <a:latin typeface="Verdana"/>
                <a:ea typeface="Verdana"/>
                <a:cs typeface="FreightSans Bold"/>
              </a:rPr>
              <a:t>L’histoire de DE France AU PRISME DES MIGRATIONS, de 1685 à nos jours</a:t>
            </a:r>
            <a:endParaRPr lang="fr-FR" sz="1400" b="1" cap="all" dirty="0">
              <a:solidFill>
                <a:srgbClr val="968C70"/>
              </a:solidFill>
              <a:latin typeface="Verdana"/>
              <a:ea typeface="Verdana"/>
              <a:cs typeface="FreightSans Bold"/>
            </a:endParaRPr>
          </a:p>
          <a:p>
            <a:br>
              <a:rPr lang="fr-FR" sz="1400" cap="all" dirty="0">
                <a:latin typeface="Verdana"/>
                <a:cs typeface="FreightSans Bold"/>
              </a:rPr>
            </a:br>
            <a:r>
              <a:rPr lang="fr-FR" sz="1400" dirty="0">
                <a:latin typeface="Verdana"/>
                <a:ea typeface="Verdana"/>
              </a:rPr>
              <a:t>Elle déroule sur </a:t>
            </a:r>
            <a:r>
              <a:rPr lang="fr-FR" sz="1400" b="1" dirty="0">
                <a:latin typeface="Verdana"/>
                <a:ea typeface="Verdana"/>
              </a:rPr>
              <a:t>1800 m² </a:t>
            </a:r>
            <a:r>
              <a:rPr lang="fr-FR" sz="1400" dirty="0">
                <a:latin typeface="Verdana"/>
                <a:ea typeface="Verdana"/>
              </a:rPr>
              <a:t>un récit chronologique, thématique et sensible en </a:t>
            </a:r>
            <a:r>
              <a:rPr lang="fr-FR" sz="1400" b="1" dirty="0">
                <a:latin typeface="Verdana"/>
                <a:ea typeface="Verdana"/>
              </a:rPr>
              <a:t>onze dates </a:t>
            </a:r>
            <a:r>
              <a:rPr lang="fr-FR" sz="1400" dirty="0">
                <a:latin typeface="Verdana"/>
                <a:ea typeface="Verdana"/>
              </a:rPr>
              <a:t>clefs (de 1685 à nos jours)  avec une </a:t>
            </a:r>
            <a:r>
              <a:rPr lang="fr-FR" sz="1400" b="1" dirty="0">
                <a:latin typeface="Verdana"/>
                <a:ea typeface="Verdana"/>
              </a:rPr>
              <a:t>dernière section </a:t>
            </a:r>
            <a:r>
              <a:rPr lang="fr-FR" sz="1400" dirty="0">
                <a:latin typeface="Verdana"/>
                <a:ea typeface="Verdana"/>
              </a:rPr>
              <a:t>consacrée aux </a:t>
            </a:r>
            <a:r>
              <a:rPr lang="fr-FR" sz="1400" b="1" dirty="0">
                <a:latin typeface="Verdana"/>
                <a:ea typeface="Verdana"/>
              </a:rPr>
              <a:t>questions contemporaines. </a:t>
            </a:r>
            <a:endParaRPr lang="fr-FR" sz="1400" b="1" cap="all">
              <a:solidFill>
                <a:srgbClr val="968C70"/>
              </a:solidFill>
              <a:latin typeface="Verdana"/>
              <a:ea typeface="Verdana"/>
            </a:endParaRPr>
          </a:p>
          <a:p>
            <a:pPr>
              <a:spcBef>
                <a:spcPts val="933"/>
              </a:spcBef>
            </a:pPr>
            <a:r>
              <a:rPr lang="fr-FR" sz="1400" b="1" dirty="0">
                <a:latin typeface="Verdana"/>
                <a:ea typeface="Verdana"/>
              </a:rPr>
              <a:t>600 items </a:t>
            </a:r>
            <a:r>
              <a:rPr lang="fr-FR" sz="1400" dirty="0">
                <a:latin typeface="Verdana"/>
                <a:ea typeface="Verdana"/>
              </a:rPr>
              <a:t>qui mêlent documents d’archive, photographies, peintures, sculptures, affiches, parcours de vie, créations artistiques contemporaines et outils de médiations numériques pour tous les âges.</a:t>
            </a:r>
          </a:p>
          <a:p>
            <a:pPr>
              <a:spcBef>
                <a:spcPts val="933"/>
              </a:spcBef>
            </a:pPr>
            <a:r>
              <a:rPr lang="fr-FR" sz="1400" dirty="0">
                <a:latin typeface="Verdana"/>
                <a:ea typeface="Verdana"/>
              </a:rPr>
              <a:t>Le nouveau Musée apporte à chaque visiteur les éléments essentiels pour connaître</a:t>
            </a:r>
            <a:r>
              <a:rPr lang="fr-FR" sz="1400" b="1" dirty="0">
                <a:latin typeface="Verdana"/>
                <a:ea typeface="Verdana"/>
              </a:rPr>
              <a:t> l’histoire des migrations et de l’immigration </a:t>
            </a:r>
            <a:r>
              <a:rPr lang="fr-FR" sz="1400" dirty="0">
                <a:latin typeface="Verdana"/>
                <a:ea typeface="Verdana"/>
              </a:rPr>
              <a:t>et comprendre qu’elle est une composante indivisible de l’histoire de France.</a:t>
            </a:r>
          </a:p>
        </p:txBody>
      </p:sp>
      <p:sp>
        <p:nvSpPr>
          <p:cNvPr id="5" name="ZoneTexte 8">
            <a:extLst>
              <a:ext uri="{FF2B5EF4-FFF2-40B4-BE49-F238E27FC236}">
                <a16:creationId xmlns:a16="http://schemas.microsoft.com/office/drawing/2014/main" id="{A7F98D7E-15B2-A418-4F3E-35E8494D69C8}"/>
              </a:ext>
            </a:extLst>
          </p:cNvPr>
          <p:cNvSpPr txBox="1"/>
          <p:nvPr/>
        </p:nvSpPr>
        <p:spPr>
          <a:xfrm>
            <a:off x="1533247" y="1157975"/>
            <a:ext cx="91440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algn="ctr" defTabSz="503972">
              <a:defRPr sz="2800" cap="all">
                <a:solidFill>
                  <a:srgbClr val="968C70"/>
                </a:solidFill>
                <a:latin typeface="GT Eesti Pro Text Bold"/>
              </a:defRPr>
            </a:lvl1pPr>
          </a:lstStyle>
          <a:p>
            <a:r>
              <a:rPr lang="fr-FR" sz="2400" b="1" dirty="0">
                <a:latin typeface="Verdana"/>
                <a:ea typeface="Verdana"/>
              </a:rPr>
              <a:t>L'Exposition permanente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24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65F9E-48C0-B41D-F8D9-475A62678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6BE7892-556F-B95F-4598-525E6C18BF85}"/>
              </a:ext>
            </a:extLst>
          </p:cNvPr>
          <p:cNvSpPr/>
          <p:nvPr/>
        </p:nvSpPr>
        <p:spPr>
          <a:xfrm>
            <a:off x="648158" y="1710488"/>
            <a:ext cx="11276601" cy="50190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 sz="1600" dirty="0">
              <a:latin typeface="Verdana"/>
              <a:ea typeface="Verdana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67F4C00-BD21-22FC-9CA2-D766F788DC0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571" y="469880"/>
            <a:ext cx="1398273" cy="543556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65C3C9FA-1176-50D0-0086-77F9C8F7C037}"/>
              </a:ext>
            </a:extLst>
          </p:cNvPr>
          <p:cNvCxnSpPr>
            <a:cxnSpLocks/>
          </p:cNvCxnSpPr>
          <p:nvPr/>
        </p:nvCxnSpPr>
        <p:spPr>
          <a:xfrm>
            <a:off x="3580857" y="737863"/>
            <a:ext cx="6048723" cy="0"/>
          </a:xfrm>
          <a:prstGeom prst="line">
            <a:avLst/>
          </a:prstGeom>
          <a:ln>
            <a:solidFill>
              <a:srgbClr val="968C7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B560AA1D-8484-3158-7842-BB297544EE2F}"/>
              </a:ext>
            </a:extLst>
          </p:cNvPr>
          <p:cNvSpPr txBox="1"/>
          <p:nvPr/>
        </p:nvSpPr>
        <p:spPr>
          <a:xfrm>
            <a:off x="1034845" y="1998669"/>
            <a:ext cx="4442529" cy="1053323"/>
          </a:xfrm>
          <a:prstGeom prst="rect">
            <a:avLst/>
          </a:prstGeom>
          <a:noFill/>
        </p:spPr>
        <p:txBody>
          <a:bodyPr wrap="square" lIns="82953" tIns="41476" rIns="82953" bIns="41476" rtlCol="0" anchor="t">
            <a:spAutoFit/>
          </a:bodyPr>
          <a:lstStyle/>
          <a:p>
            <a:pPr marL="285750" indent="-285750">
              <a:lnSpc>
                <a:spcPts val="2268"/>
              </a:lnSpc>
              <a:spcBef>
                <a:spcPts val="933"/>
              </a:spcBef>
              <a:buFont typeface="Wingdings"/>
              <a:buChar char="ü"/>
            </a:pPr>
            <a:r>
              <a:rPr lang="fr-FR" sz="1400" b="1" cap="all" dirty="0">
                <a:latin typeface="Verdana"/>
                <a:ea typeface="Verdana"/>
                <a:cs typeface="FreightSans Bold"/>
              </a:rPr>
              <a:t>Mini-site dédié à l’exposition</a:t>
            </a:r>
            <a:endParaRPr lang="en-US"/>
          </a:p>
          <a:p>
            <a:pPr>
              <a:lnSpc>
                <a:spcPts val="2268"/>
              </a:lnSpc>
              <a:spcBef>
                <a:spcPts val="933"/>
              </a:spcBef>
            </a:pPr>
            <a:r>
              <a:rPr lang="fr-FR" sz="1250" dirty="0">
                <a:hlinkClick r:id="rId4"/>
              </a:rPr>
              <a:t>Exposition permanente | Musée de l'histoire de l'immigration</a:t>
            </a:r>
            <a:r>
              <a:rPr lang="fr-FR" sz="1600" cap="all" dirty="0">
                <a:latin typeface="GT Eesti Pro Text Bold"/>
                <a:cs typeface="FreightSans Bold"/>
              </a:rPr>
              <a:t> </a:t>
            </a:r>
            <a:br>
              <a:rPr lang="fr-FR" sz="1450" cap="all" dirty="0">
                <a:latin typeface="GT Eesti Pro Text Bold" panose="00000800000000000000" pitchFamily="2" charset="0"/>
                <a:cs typeface="FreightSans Bold"/>
              </a:rPr>
            </a:br>
            <a:endParaRPr lang="fr-FR" sz="1270">
              <a:latin typeface="GT Eesti Pro Text UltraLight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A35A57F-B098-BA27-1C01-49699CDD6C01}"/>
              </a:ext>
            </a:extLst>
          </p:cNvPr>
          <p:cNvSpPr txBox="1"/>
          <p:nvPr/>
        </p:nvSpPr>
        <p:spPr>
          <a:xfrm>
            <a:off x="1402061" y="1170567"/>
            <a:ext cx="9470434" cy="4735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457203">
              <a:lnSpc>
                <a:spcPts val="3300"/>
              </a:lnSpc>
              <a:spcBef>
                <a:spcPct val="0"/>
              </a:spcBef>
            </a:pPr>
            <a:r>
              <a:rPr lang="fr-FR" sz="2400" b="1" cap="all" dirty="0">
                <a:solidFill>
                  <a:srgbClr val="968C70"/>
                </a:solidFill>
                <a:latin typeface="Verdana"/>
                <a:ea typeface="Verdana"/>
              </a:rPr>
              <a:t>Ressources EN LIGNE</a:t>
            </a:r>
            <a:endParaRPr lang="en-US" sz="2400" b="1" cap="all">
              <a:solidFill>
                <a:srgbClr val="968C70"/>
              </a:solidFill>
              <a:latin typeface="Verdana"/>
              <a:ea typeface="Verdana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584701D-FA7F-B771-A22A-44C4EB81EC80}"/>
              </a:ext>
            </a:extLst>
          </p:cNvPr>
          <p:cNvSpPr txBox="1"/>
          <p:nvPr/>
        </p:nvSpPr>
        <p:spPr>
          <a:xfrm>
            <a:off x="1025663" y="2973217"/>
            <a:ext cx="6069581" cy="1463692"/>
          </a:xfrm>
          <a:prstGeom prst="rect">
            <a:avLst/>
          </a:prstGeom>
          <a:noFill/>
        </p:spPr>
        <p:txBody>
          <a:bodyPr wrap="square" lIns="82953" tIns="41476" rIns="82953" bIns="41476" rtlCol="0" anchor="t">
            <a:spAutoFit/>
          </a:bodyPr>
          <a:lstStyle/>
          <a:p>
            <a:pPr marL="285750" indent="-285750">
              <a:lnSpc>
                <a:spcPts val="2268"/>
              </a:lnSpc>
              <a:spcBef>
                <a:spcPts val="933"/>
              </a:spcBef>
              <a:buFont typeface="Wingdings"/>
              <a:buChar char="ü"/>
            </a:pPr>
            <a:r>
              <a:rPr lang="fr-FR" sz="1400" b="1" cap="all" dirty="0">
                <a:latin typeface="Verdana"/>
                <a:ea typeface="Verdana"/>
                <a:cs typeface="FreightSans Bold"/>
              </a:rPr>
              <a:t>Dossier pédagogique en ligne</a:t>
            </a:r>
            <a:endParaRPr lang="en-US"/>
          </a:p>
          <a:p>
            <a:pPr>
              <a:lnSpc>
                <a:spcPts val="2268"/>
              </a:lnSpc>
              <a:spcBef>
                <a:spcPts val="933"/>
              </a:spcBef>
            </a:pPr>
            <a:r>
              <a:rPr lang="fr-FR" sz="1250" dirty="0">
                <a:hlinkClick r:id="rId5"/>
              </a:rPr>
              <a:t>guide_enseignants_exposition_permanente_MNHI_fevrier2024.pdf</a:t>
            </a:r>
            <a:endParaRPr lang="fr-FR" sz="1250" dirty="0"/>
          </a:p>
          <a:p>
            <a:pPr>
              <a:lnSpc>
                <a:spcPts val="2268"/>
              </a:lnSpc>
              <a:spcBef>
                <a:spcPts val="933"/>
              </a:spcBef>
            </a:pPr>
            <a:br>
              <a:rPr lang="fr-FR" sz="1450" cap="all" dirty="0">
                <a:latin typeface="GT Eesti Pro Text Bold" panose="00000800000000000000" pitchFamily="2" charset="0"/>
                <a:cs typeface="FreightSans Bold"/>
              </a:rPr>
            </a:br>
            <a:endParaRPr lang="fr-FR" sz="1270">
              <a:latin typeface="GT Eesti Pro Text UltraLight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5FDD22C-29F0-2E5D-F349-24F1FF5FD5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5740" y="2108666"/>
            <a:ext cx="1825397" cy="2551132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9DFCE97-CE58-03CD-23BE-E52EC27BC4E3}"/>
              </a:ext>
            </a:extLst>
          </p:cNvPr>
          <p:cNvSpPr txBox="1"/>
          <p:nvPr/>
        </p:nvSpPr>
        <p:spPr>
          <a:xfrm>
            <a:off x="1032116" y="4027338"/>
            <a:ext cx="6060400" cy="1053323"/>
          </a:xfrm>
          <a:prstGeom prst="rect">
            <a:avLst/>
          </a:prstGeom>
          <a:noFill/>
        </p:spPr>
        <p:txBody>
          <a:bodyPr wrap="square" lIns="82953" tIns="41476" rIns="82953" bIns="41476" rtlCol="0" anchor="t">
            <a:spAutoFit/>
          </a:bodyPr>
          <a:lstStyle/>
          <a:p>
            <a:pPr marL="285750" indent="-285750">
              <a:lnSpc>
                <a:spcPts val="2268"/>
              </a:lnSpc>
              <a:spcBef>
                <a:spcPts val="933"/>
              </a:spcBef>
              <a:buFont typeface="Wingdings"/>
              <a:buChar char="ü"/>
            </a:pPr>
            <a:r>
              <a:rPr lang="fr-FR" sz="1400" b="1" cap="all" dirty="0">
                <a:latin typeface="Verdana"/>
                <a:ea typeface="Verdana"/>
                <a:cs typeface="FreightSans Bold"/>
              </a:rPr>
              <a:t>PADLET avec des ressources variées</a:t>
            </a:r>
            <a:endParaRPr lang="en-US"/>
          </a:p>
          <a:p>
            <a:pPr>
              <a:lnSpc>
                <a:spcPts val="2268"/>
              </a:lnSpc>
              <a:spcBef>
                <a:spcPts val="933"/>
              </a:spcBef>
            </a:pPr>
            <a:r>
              <a:rPr lang="fr-FR" sz="1250" dirty="0">
                <a:hlinkClick r:id="rId7"/>
              </a:rPr>
              <a:t>Histoire de l'immigration, une histoire commune</a:t>
            </a:r>
            <a:br>
              <a:rPr lang="fr-FR" sz="1450" cap="all" dirty="0">
                <a:latin typeface="GT Eesti Pro Text Bold" panose="00000800000000000000" pitchFamily="2" charset="0"/>
                <a:cs typeface="FreightSans Bold"/>
              </a:rPr>
            </a:br>
            <a:endParaRPr lang="fr-FR" sz="1270">
              <a:latin typeface="GT Eesti Pro Text UltraLight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A964581-5442-8D57-C453-95F7777AAB3E}"/>
              </a:ext>
            </a:extLst>
          </p:cNvPr>
          <p:cNvSpPr txBox="1"/>
          <p:nvPr/>
        </p:nvSpPr>
        <p:spPr>
          <a:xfrm>
            <a:off x="1032455" y="5950053"/>
            <a:ext cx="7194092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defTabSz="466536">
              <a:buFont typeface="Wingdings"/>
              <a:buChar char="ü"/>
              <a:defRPr/>
            </a:pPr>
            <a:r>
              <a:rPr lang="fr-FR" sz="1400" b="1" cap="all" dirty="0">
                <a:latin typeface="Verdana"/>
                <a:ea typeface="Verdana"/>
              </a:rPr>
              <a:t>Podcasts : 3 parcours dont 1 pour le jeune public</a:t>
            </a:r>
            <a:endParaRPr lang="en-US"/>
          </a:p>
        </p:txBody>
      </p:sp>
      <p:sp>
        <p:nvSpPr>
          <p:cNvPr id="2" name="ZoneTexte 20">
            <a:extLst>
              <a:ext uri="{FF2B5EF4-FFF2-40B4-BE49-F238E27FC236}">
                <a16:creationId xmlns:a16="http://schemas.microsoft.com/office/drawing/2014/main" id="{C4B08C2B-8973-FB56-F5A2-477B607486A7}"/>
              </a:ext>
            </a:extLst>
          </p:cNvPr>
          <p:cNvSpPr txBox="1"/>
          <p:nvPr/>
        </p:nvSpPr>
        <p:spPr>
          <a:xfrm>
            <a:off x="1032455" y="5077884"/>
            <a:ext cx="7680670" cy="61555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defTabSz="466536">
              <a:buFont typeface="Wingdings"/>
              <a:buChar char="ü"/>
              <a:defRPr/>
            </a:pPr>
            <a:r>
              <a:rPr lang="fr-FR" sz="1400" b="1" cap="all" dirty="0">
                <a:latin typeface="Verdana"/>
                <a:ea typeface="Verdana"/>
              </a:rPr>
              <a:t>film </a:t>
            </a:r>
            <a:r>
              <a:rPr lang="fr-FR" sz="1400" b="1" i="1" cap="all" dirty="0">
                <a:latin typeface="Verdana"/>
                <a:ea typeface="Verdana"/>
              </a:rPr>
              <a:t>La France et ses migrations du XVIIe siècle à nos jours</a:t>
            </a:r>
            <a:endParaRPr lang="fr-FR" sz="1000" b="1" i="1" cap="all" dirty="0">
              <a:latin typeface="Verdana"/>
              <a:ea typeface="Verdana"/>
              <a:cs typeface="Calibri" panose="020F0502020204030204"/>
            </a:endParaRPr>
          </a:p>
          <a:p>
            <a:pPr defTabSz="466536">
              <a:defRPr/>
            </a:pPr>
            <a:r>
              <a:rPr lang="fr-FR" sz="1000" b="1" cap="all" dirty="0">
                <a:latin typeface="Verdana"/>
                <a:ea typeface="Verdana"/>
              </a:rPr>
              <a:t> </a:t>
            </a:r>
            <a:r>
              <a:rPr lang="fr-FR" sz="1000" cap="all" dirty="0">
                <a:ea typeface="+mn-lt"/>
                <a:cs typeface="+mn-lt"/>
                <a:hlinkClick r:id="rId8"/>
              </a:rPr>
              <a:t>https://www.histoire-immigration.fr/comprendre-les-migrations/la-france-et-ses-migrations-du-17e-siecle-a-nos-jours</a:t>
            </a:r>
            <a:endParaRPr lang="fr-FR" sz="1000" b="1" cap="all">
              <a:latin typeface="Verdana"/>
              <a:ea typeface="Verdana"/>
              <a:cs typeface="+mn-lt"/>
            </a:endParaRPr>
          </a:p>
          <a:p>
            <a:pPr defTabSz="466536">
              <a:defRPr/>
            </a:pPr>
            <a:endParaRPr lang="fr-FR" sz="1000" cap="all" dirty="0"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73A5D0-2EAD-D94D-88D1-3DD4041887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21042" y="4863488"/>
            <a:ext cx="2992228" cy="165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53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FAFF8-8A6F-2849-B59B-ADDD23BFB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C3DBC0E-5737-A14D-F615-B615494362D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571" y="469880"/>
            <a:ext cx="1398273" cy="543556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A2DE88CB-589F-868E-F321-1F568B677F67}"/>
              </a:ext>
            </a:extLst>
          </p:cNvPr>
          <p:cNvCxnSpPr>
            <a:cxnSpLocks/>
          </p:cNvCxnSpPr>
          <p:nvPr/>
        </p:nvCxnSpPr>
        <p:spPr>
          <a:xfrm>
            <a:off x="3580857" y="737863"/>
            <a:ext cx="6048723" cy="0"/>
          </a:xfrm>
          <a:prstGeom prst="line">
            <a:avLst/>
          </a:prstGeom>
          <a:ln>
            <a:solidFill>
              <a:srgbClr val="968C7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CFBD4501-0C3B-AAE6-B03F-E526E6826DC3}"/>
              </a:ext>
            </a:extLst>
          </p:cNvPr>
          <p:cNvSpPr txBox="1"/>
          <p:nvPr/>
        </p:nvSpPr>
        <p:spPr>
          <a:xfrm>
            <a:off x="1360783" y="1072232"/>
            <a:ext cx="9470434" cy="4735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457203">
              <a:lnSpc>
                <a:spcPts val="3300"/>
              </a:lnSpc>
              <a:spcBef>
                <a:spcPct val="0"/>
              </a:spcBef>
            </a:pPr>
            <a:r>
              <a:rPr lang="fr-FR" sz="2400" b="1" cap="all" dirty="0">
                <a:solidFill>
                  <a:srgbClr val="968C70"/>
                </a:solidFill>
                <a:latin typeface="Verdana"/>
                <a:ea typeface="Verdana"/>
              </a:rPr>
              <a:t>les expositions mobiles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C4222C-3E2F-4765-FD7F-417743CDE2DA}"/>
              </a:ext>
            </a:extLst>
          </p:cNvPr>
          <p:cNvSpPr/>
          <p:nvPr/>
        </p:nvSpPr>
        <p:spPr>
          <a:xfrm>
            <a:off x="947190" y="1710639"/>
            <a:ext cx="7764337" cy="45275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lnSpc>
                <a:spcPct val="150000"/>
              </a:lnSpc>
            </a:pPr>
            <a:r>
              <a:rPr lang="fr-FR" sz="1400" b="1" dirty="0">
                <a:solidFill>
                  <a:schemeClr val="tx1"/>
                </a:solidFill>
                <a:latin typeface="Verdana"/>
                <a:ea typeface="Verdana"/>
              </a:rPr>
              <a:t>Les objectifs de l'exposition mobile : </a:t>
            </a:r>
            <a:r>
              <a:rPr lang="fr-FR" sz="1400" b="1" i="1" dirty="0">
                <a:solidFill>
                  <a:schemeClr val="tx1"/>
                </a:solidFill>
                <a:latin typeface="Verdana"/>
                <a:ea typeface="Verdana"/>
              </a:rPr>
              <a:t>L'immigration en France, une histoire commune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/>
                </a:solidFill>
                <a:latin typeface="Verdana"/>
                <a:ea typeface="Verdana"/>
              </a:rPr>
              <a:t>Apporter une base de connaissances solide sur l’histoire de l’immigration à travers les collections du Musée et un parcours chronologique qui résonne avec les temps forts de l’histoire de France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/>
                </a:solidFill>
                <a:latin typeface="Verdana"/>
                <a:ea typeface="Verdana"/>
              </a:rPr>
              <a:t>Donner accès à des sources et à des données précises pour mieux comprendre les causes et la réalité des mouvements de migration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/>
                </a:solidFill>
                <a:latin typeface="Verdana"/>
                <a:ea typeface="Verdana"/>
              </a:rPr>
              <a:t>Présenter des parcours individuels pour appréhender la migration à l’échelle humaine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/>
                </a:solidFill>
                <a:latin typeface="Verdana"/>
                <a:ea typeface="Verdana"/>
              </a:rPr>
              <a:t>Faire découvrir le regard d’artistes contemporains sur les migrations</a:t>
            </a:r>
          </a:p>
          <a:p>
            <a:pPr>
              <a:lnSpc>
                <a:spcPct val="150000"/>
              </a:lnSpc>
              <a:buNone/>
            </a:pPr>
            <a:r>
              <a:rPr lang="fr-FR" sz="1400" b="1" dirty="0">
                <a:solidFill>
                  <a:schemeClr val="tx1"/>
                </a:solidFill>
                <a:latin typeface="Verdana"/>
                <a:ea typeface="Verdana"/>
              </a:rPr>
              <a:t>En pratique</a:t>
            </a:r>
            <a:endParaRPr lang="fr-FR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/>
                </a:solidFill>
                <a:latin typeface="Verdana"/>
                <a:ea typeface="Verdana"/>
              </a:rPr>
              <a:t>26 panneaux roll-up aux dimensions 100 cm x 200 cm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/>
                </a:solidFill>
                <a:latin typeface="Verdana"/>
                <a:ea typeface="Verdana"/>
              </a:rPr>
              <a:t>Disponible au prêt en français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/>
                </a:solidFill>
                <a:latin typeface="Verdana"/>
                <a:ea typeface="Verdana"/>
              </a:rPr>
              <a:t>Disponible à l’impression en français et en anglais</a:t>
            </a:r>
          </a:p>
          <a:p>
            <a:pPr algn="just"/>
            <a:endParaRPr lang="fr-FR" sz="1633">
              <a:solidFill>
                <a:schemeClr val="tx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C6025A7-CFE7-FF84-DC16-840FB88023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281" y="4201548"/>
            <a:ext cx="3153966" cy="252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49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DAE2C-6110-1EDE-74CA-AFF06889D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C1F44B0-B6C6-C10C-6504-1917D26AE4D5}"/>
              </a:ext>
            </a:extLst>
          </p:cNvPr>
          <p:cNvSpPr/>
          <p:nvPr/>
        </p:nvSpPr>
        <p:spPr>
          <a:xfrm>
            <a:off x="263684" y="1992367"/>
            <a:ext cx="11664632" cy="456953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B9A6415-7FE2-0C7D-BE82-14FB9892183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571" y="469880"/>
            <a:ext cx="1398273" cy="543556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A9A1025E-FD51-D377-F4E1-81916CF6933B}"/>
              </a:ext>
            </a:extLst>
          </p:cNvPr>
          <p:cNvCxnSpPr>
            <a:cxnSpLocks/>
          </p:cNvCxnSpPr>
          <p:nvPr/>
        </p:nvCxnSpPr>
        <p:spPr>
          <a:xfrm>
            <a:off x="3580857" y="737863"/>
            <a:ext cx="6048723" cy="0"/>
          </a:xfrm>
          <a:prstGeom prst="line">
            <a:avLst/>
          </a:prstGeom>
          <a:ln>
            <a:solidFill>
              <a:srgbClr val="968C7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8922EB6F-DB7B-5F0D-9ED3-5A865F9FE9E9}"/>
              </a:ext>
            </a:extLst>
          </p:cNvPr>
          <p:cNvSpPr txBox="1"/>
          <p:nvPr/>
        </p:nvSpPr>
        <p:spPr>
          <a:xfrm>
            <a:off x="1412751" y="1103613"/>
            <a:ext cx="9470434" cy="4735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457203">
              <a:lnSpc>
                <a:spcPts val="3300"/>
              </a:lnSpc>
              <a:spcBef>
                <a:spcPct val="0"/>
              </a:spcBef>
            </a:pPr>
            <a:r>
              <a:rPr lang="fr-FR" sz="2400" b="1" cap="all" dirty="0">
                <a:solidFill>
                  <a:srgbClr val="968C70"/>
                </a:solidFill>
                <a:latin typeface="Verdana"/>
                <a:ea typeface="Verdana"/>
              </a:rPr>
              <a:t>Plusieurs thématiques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0381BF6-88A9-9738-8430-EE086A3ACC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629" y="2201173"/>
            <a:ext cx="2484126" cy="165409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E0C1866-E34F-05CD-A45D-272821AD7A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563" y="2201173"/>
            <a:ext cx="2484127" cy="165409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486CD14-CFBE-119D-6003-A2A027DF3C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499" y="2201173"/>
            <a:ext cx="2484126" cy="1654094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44201C3-3D68-0C5B-4DC3-F5F153FF3E37}"/>
              </a:ext>
            </a:extLst>
          </p:cNvPr>
          <p:cNvSpPr txBox="1"/>
          <p:nvPr/>
        </p:nvSpPr>
        <p:spPr>
          <a:xfrm>
            <a:off x="3454616" y="3855240"/>
            <a:ext cx="2608854" cy="22159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400" b="1" dirty="0">
                <a:latin typeface="Verdana"/>
                <a:ea typeface="Verdana"/>
              </a:rPr>
              <a:t>SILLAGES</a:t>
            </a:r>
            <a:r>
              <a:rPr lang="fr-FR" b="1" dirty="0">
                <a:latin typeface="Verdana"/>
                <a:ea typeface="Verdana"/>
              </a:rPr>
              <a:t> </a:t>
            </a:r>
          </a:p>
          <a:p>
            <a:pPr algn="ctr"/>
            <a:endParaRPr lang="fr-FR" sz="1200" b="1" dirty="0">
              <a:latin typeface="Verdana"/>
              <a:ea typeface="Verdana"/>
            </a:endParaRPr>
          </a:p>
          <a:p>
            <a:pPr algn="ctr"/>
            <a:r>
              <a:rPr lang="fr-FR" sz="1200" dirty="0">
                <a:latin typeface="Verdana"/>
                <a:ea typeface="Verdana"/>
              </a:rPr>
              <a:t>L’exposition revient sur la </a:t>
            </a:r>
            <a:r>
              <a:rPr lang="fr-FR" sz="1200" b="1" dirty="0">
                <a:latin typeface="Verdana"/>
                <a:ea typeface="Verdana"/>
              </a:rPr>
              <a:t>présence ancienne des Rom, Manouches, </a:t>
            </a:r>
            <a:r>
              <a:rPr lang="fr-FR" sz="1200" b="1" err="1">
                <a:latin typeface="Verdana"/>
                <a:ea typeface="Verdana"/>
              </a:rPr>
              <a:t>Sinté</a:t>
            </a:r>
            <a:r>
              <a:rPr lang="fr-FR" sz="1200" b="1" dirty="0">
                <a:latin typeface="Verdana"/>
                <a:ea typeface="Verdana"/>
              </a:rPr>
              <a:t>, Gitans, </a:t>
            </a:r>
            <a:r>
              <a:rPr lang="fr-FR" sz="1200" b="1" err="1">
                <a:latin typeface="Verdana"/>
                <a:ea typeface="Verdana"/>
              </a:rPr>
              <a:t>Yéniches</a:t>
            </a:r>
            <a:r>
              <a:rPr lang="fr-FR" sz="1200" b="1" dirty="0">
                <a:latin typeface="Verdana"/>
                <a:ea typeface="Verdana"/>
              </a:rPr>
              <a:t>, et Voyageurs en France,</a:t>
            </a:r>
            <a:r>
              <a:rPr lang="fr-FR" sz="1200" dirty="0">
                <a:latin typeface="Verdana"/>
                <a:ea typeface="Verdana"/>
              </a:rPr>
              <a:t> et sur le développement des </a:t>
            </a:r>
            <a:r>
              <a:rPr lang="fr-FR" sz="1200" b="1" dirty="0">
                <a:latin typeface="Verdana"/>
                <a:ea typeface="Verdana"/>
              </a:rPr>
              <a:t>mesures de contrôle </a:t>
            </a:r>
            <a:r>
              <a:rPr lang="fr-FR" sz="1200" dirty="0">
                <a:latin typeface="Verdana"/>
                <a:ea typeface="Verdana"/>
              </a:rPr>
              <a:t>et de </a:t>
            </a:r>
            <a:r>
              <a:rPr lang="fr-FR" sz="1200" b="1" dirty="0">
                <a:latin typeface="Verdana"/>
                <a:ea typeface="Verdana"/>
              </a:rPr>
              <a:t>discrimination</a:t>
            </a:r>
            <a:r>
              <a:rPr lang="fr-FR" sz="1200" dirty="0">
                <a:latin typeface="Verdana"/>
                <a:ea typeface="Verdana"/>
              </a:rPr>
              <a:t> à leur égard depuis le début du 20</a:t>
            </a:r>
            <a:r>
              <a:rPr lang="fr-FR" sz="1200" baseline="30000" dirty="0">
                <a:latin typeface="Verdana"/>
                <a:ea typeface="Verdana"/>
              </a:rPr>
              <a:t>e</a:t>
            </a:r>
            <a:r>
              <a:rPr lang="fr-FR" sz="1200" dirty="0">
                <a:latin typeface="Verdana"/>
                <a:ea typeface="Verdana"/>
              </a:rPr>
              <a:t> siècle</a:t>
            </a:r>
            <a:r>
              <a:rPr lang="fr-FR" sz="1100" dirty="0">
                <a:latin typeface="Verdana"/>
                <a:ea typeface="Verdana"/>
              </a:rPr>
              <a:t>.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D28A125-F3F2-5EB3-4BC2-AD5254C281C6}"/>
              </a:ext>
            </a:extLst>
          </p:cNvPr>
          <p:cNvSpPr txBox="1"/>
          <p:nvPr/>
        </p:nvSpPr>
        <p:spPr>
          <a:xfrm>
            <a:off x="6217295" y="3938118"/>
            <a:ext cx="2905512" cy="26161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400" b="1" dirty="0">
                <a:latin typeface="Verdana"/>
                <a:ea typeface="Verdana"/>
              </a:rPr>
              <a:t>JUIFS ET MUSULMANS, DE LA FRANCE COLONIALE À NOS JOURS</a:t>
            </a:r>
          </a:p>
          <a:p>
            <a:pPr algn="ctr"/>
            <a:endParaRPr lang="fr-FR" sz="1400" b="1">
              <a:latin typeface="Verdana"/>
              <a:ea typeface="Verdana"/>
            </a:endParaRPr>
          </a:p>
          <a:p>
            <a:pPr algn="ctr"/>
            <a:r>
              <a:rPr lang="fr-FR" sz="1200" dirty="0">
                <a:latin typeface="Verdana"/>
                <a:ea typeface="Verdana"/>
              </a:rPr>
              <a:t>L’exposition porte un regard neuf et documenté sur </a:t>
            </a:r>
            <a:r>
              <a:rPr lang="fr-FR" sz="1200" b="1" dirty="0">
                <a:latin typeface="Verdana"/>
                <a:ea typeface="Verdana"/>
              </a:rPr>
              <a:t>l’histoire des relations entre juifs et musulmans en France </a:t>
            </a:r>
            <a:r>
              <a:rPr lang="fr-FR" sz="1200" dirty="0">
                <a:latin typeface="Verdana"/>
                <a:ea typeface="Verdana"/>
              </a:rPr>
              <a:t>en révélant </a:t>
            </a:r>
            <a:r>
              <a:rPr lang="fr-FR" sz="1200" b="1" dirty="0">
                <a:latin typeface="Verdana"/>
                <a:ea typeface="Verdana"/>
              </a:rPr>
              <a:t>le rôle </a:t>
            </a:r>
            <a:r>
              <a:rPr lang="fr-FR" sz="1200" dirty="0">
                <a:latin typeface="Verdana"/>
                <a:ea typeface="Verdana"/>
              </a:rPr>
              <a:t>essentiel </a:t>
            </a:r>
            <a:r>
              <a:rPr lang="fr-FR" sz="1200" b="1" dirty="0">
                <a:latin typeface="Verdana"/>
                <a:ea typeface="Verdana"/>
              </a:rPr>
              <a:t>de l’État </a:t>
            </a:r>
            <a:r>
              <a:rPr lang="fr-FR" sz="1200" dirty="0">
                <a:latin typeface="Verdana"/>
                <a:ea typeface="Verdana"/>
              </a:rPr>
              <a:t>dans la transformation de ces relations, tant </a:t>
            </a:r>
            <a:r>
              <a:rPr lang="fr-FR" sz="1200" b="1" dirty="0">
                <a:latin typeface="Verdana"/>
                <a:ea typeface="Verdana"/>
              </a:rPr>
              <a:t>en Afrique du Nord </a:t>
            </a:r>
            <a:r>
              <a:rPr lang="fr-FR" sz="1200" dirty="0">
                <a:latin typeface="Verdana"/>
                <a:ea typeface="Verdana"/>
              </a:rPr>
              <a:t>qu’en </a:t>
            </a:r>
            <a:r>
              <a:rPr lang="fr-FR" sz="1200" b="1" dirty="0">
                <a:latin typeface="Verdana"/>
                <a:ea typeface="Verdana"/>
              </a:rPr>
              <a:t>France métropolitaine.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3177086-B8AF-7158-B643-3446C4A0816F}"/>
              </a:ext>
            </a:extLst>
          </p:cNvPr>
          <p:cNvSpPr txBox="1"/>
          <p:nvPr/>
        </p:nvSpPr>
        <p:spPr>
          <a:xfrm>
            <a:off x="9283499" y="3938118"/>
            <a:ext cx="2484126" cy="187743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1400" b="1" dirty="0">
                <a:latin typeface="Verdana"/>
                <a:ea typeface="Verdana"/>
              </a:rPr>
              <a:t>SORTIR DES CASES</a:t>
            </a:r>
            <a:endParaRPr lang="en-US" sz="1400" dirty="0">
              <a:latin typeface="Verdana"/>
              <a:ea typeface="Verdana"/>
            </a:endParaRPr>
          </a:p>
          <a:p>
            <a:endParaRPr lang="fr-FR" b="1">
              <a:latin typeface="Verdana"/>
              <a:ea typeface="Verdana"/>
            </a:endParaRPr>
          </a:p>
          <a:p>
            <a:pPr algn="ctr"/>
            <a:r>
              <a:rPr lang="fr-FR" sz="1200" dirty="0">
                <a:latin typeface="Verdana"/>
                <a:ea typeface="Verdana"/>
              </a:rPr>
              <a:t>À la croisée de </a:t>
            </a:r>
            <a:r>
              <a:rPr lang="fr-FR" sz="1200" b="1" dirty="0">
                <a:latin typeface="Verdana"/>
                <a:ea typeface="Verdana"/>
              </a:rPr>
              <a:t>l’histoire culturelle </a:t>
            </a:r>
            <a:r>
              <a:rPr lang="fr-FR" sz="1200" dirty="0">
                <a:latin typeface="Verdana"/>
                <a:ea typeface="Verdana"/>
              </a:rPr>
              <a:t>et de </a:t>
            </a:r>
            <a:r>
              <a:rPr lang="fr-FR" sz="1200" b="1" dirty="0">
                <a:latin typeface="Verdana"/>
                <a:ea typeface="Verdana"/>
              </a:rPr>
              <a:t>l’histoire de l’immigration</a:t>
            </a:r>
            <a:r>
              <a:rPr lang="fr-FR" sz="1200" dirty="0">
                <a:latin typeface="Verdana"/>
                <a:ea typeface="Verdana"/>
              </a:rPr>
              <a:t>, l’exposition évoque la question des </a:t>
            </a:r>
            <a:r>
              <a:rPr lang="fr-FR" sz="1200" b="1" dirty="0">
                <a:latin typeface="Verdana"/>
                <a:ea typeface="Verdana"/>
              </a:rPr>
              <a:t>migrations</a:t>
            </a:r>
            <a:r>
              <a:rPr lang="fr-FR" sz="1200" dirty="0">
                <a:latin typeface="Verdana"/>
                <a:ea typeface="Verdana"/>
              </a:rPr>
              <a:t> au prisme de la </a:t>
            </a:r>
            <a:r>
              <a:rPr lang="fr-FR" sz="1200" b="1" dirty="0">
                <a:latin typeface="Verdana"/>
                <a:ea typeface="Verdana"/>
              </a:rPr>
              <a:t>bande dessinée</a:t>
            </a:r>
            <a:r>
              <a:rPr lang="fr-FR" sz="1200" dirty="0">
                <a:latin typeface="Verdana"/>
                <a:ea typeface="Verdana"/>
              </a:rPr>
              <a:t>.</a:t>
            </a:r>
            <a:endParaRPr lang="fr-FR" sz="1200" b="1" dirty="0">
              <a:latin typeface="Verdana"/>
              <a:ea typeface="Verdana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7E25DE9-EF7C-1D23-E521-0D761ED9D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28" y="2201173"/>
            <a:ext cx="2344393" cy="155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2E37A75-F621-4B6E-194B-65DF550BB98A}"/>
              </a:ext>
            </a:extLst>
          </p:cNvPr>
          <p:cNvSpPr txBox="1"/>
          <p:nvPr/>
        </p:nvSpPr>
        <p:spPr>
          <a:xfrm>
            <a:off x="711990" y="3877016"/>
            <a:ext cx="2608854" cy="24006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400" b="1" dirty="0">
                <a:latin typeface="Verdana"/>
                <a:ea typeface="Verdana"/>
              </a:rPr>
              <a:t>IMMIGRATIONS EST ET SUD-EST ASIATIQUES DEPUIS 1860</a:t>
            </a:r>
          </a:p>
          <a:p>
            <a:pPr algn="ctr"/>
            <a:endParaRPr lang="fr-FR" b="1">
              <a:latin typeface="Verdana"/>
              <a:ea typeface="Verdana"/>
            </a:endParaRPr>
          </a:p>
          <a:p>
            <a:pPr algn="ctr"/>
            <a:r>
              <a:rPr lang="fr-FR" sz="1200" dirty="0">
                <a:latin typeface="Verdana"/>
                <a:ea typeface="Verdana"/>
              </a:rPr>
              <a:t>Cette exposition mobile revient sur les </a:t>
            </a:r>
            <a:r>
              <a:rPr lang="fr-FR" sz="1200" b="1" dirty="0">
                <a:latin typeface="Verdana"/>
                <a:ea typeface="Verdana"/>
              </a:rPr>
              <a:t>moments clefs </a:t>
            </a:r>
            <a:r>
              <a:rPr lang="fr-FR" sz="1200" dirty="0">
                <a:latin typeface="Verdana"/>
                <a:ea typeface="Verdana"/>
              </a:rPr>
              <a:t>et les </a:t>
            </a:r>
            <a:r>
              <a:rPr lang="fr-FR" sz="1200" b="1" dirty="0">
                <a:latin typeface="Verdana"/>
                <a:ea typeface="Verdana"/>
              </a:rPr>
              <a:t>événements marquants </a:t>
            </a:r>
            <a:r>
              <a:rPr lang="fr-FR" sz="1200" dirty="0">
                <a:latin typeface="Verdana"/>
                <a:ea typeface="Verdana"/>
              </a:rPr>
              <a:t>d’un siècle et demi </a:t>
            </a:r>
            <a:r>
              <a:rPr lang="fr-FR" sz="1200" b="1" dirty="0">
                <a:latin typeface="Verdana"/>
                <a:ea typeface="Verdana"/>
              </a:rPr>
              <a:t>de migrations est et sud-est asiatiques en France</a:t>
            </a:r>
            <a:r>
              <a:rPr lang="fr-FR" sz="1200" dirty="0">
                <a:latin typeface="Verdana"/>
                <a:ea typeface="Verdana"/>
              </a:rPr>
              <a:t>.</a:t>
            </a:r>
          </a:p>
          <a:p>
            <a:pPr algn="ctr"/>
            <a:endParaRPr lang="fr-FR" b="1"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74901644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aa0d6e7-877a-4d96-85bf-e9477190e49d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000A0383A9EB429DA66053D46AB3B7" ma:contentTypeVersion="15" ma:contentTypeDescription="Crée un document." ma:contentTypeScope="" ma:versionID="f15e1983f90f94dbe71d6bc89a7b54c9">
  <xsd:schema xmlns:xsd="http://www.w3.org/2001/XMLSchema" xmlns:xs="http://www.w3.org/2001/XMLSchema" xmlns:p="http://schemas.microsoft.com/office/2006/metadata/properties" xmlns:ns2="caa0d6e7-877a-4d96-85bf-e9477190e49d" xmlns:ns3="f4bfa0a3-8097-445c-9e7c-0529683baa7b" targetNamespace="http://schemas.microsoft.com/office/2006/metadata/properties" ma:root="true" ma:fieldsID="9414c640decd71d571a9ad3e0cc86689" ns2:_="" ns3:_="">
    <xsd:import namespace="caa0d6e7-877a-4d96-85bf-e9477190e49d"/>
    <xsd:import namespace="f4bfa0a3-8097-445c-9e7c-0529683baa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a0d6e7-877a-4d96-85bf-e9477190e4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fc42dbeb-cde6-4b07-95ed-e8bba97456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bfa0a3-8097-445c-9e7c-0529683baa7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6566FB3-CDCE-495F-A14A-5CC40E8CC6DD}">
  <ds:schemaRefs>
    <ds:schemaRef ds:uri="caa0d6e7-877a-4d96-85bf-e9477190e49d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E1BD495-CE95-4F3E-904C-34443C1B9B6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9147FF-1F99-43A7-B34A-D50BE6BAF4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a0d6e7-877a-4d96-85bf-e9477190e49d"/>
    <ds:schemaRef ds:uri="f4bfa0a3-8097-445c-9e7c-0529683baa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23</Slides>
  <Notes>23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Veronique SERVAT</dc:creator>
  <cp:revision>455</cp:revision>
  <dcterms:created xsi:type="dcterms:W3CDTF">2025-04-18T10:22:17Z</dcterms:created>
  <dcterms:modified xsi:type="dcterms:W3CDTF">2025-12-12T10:41:30Z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0x0101002F000A0383A9EB429DA66053D46AB3B7</vt:lpwstr>
  </property>
  <property fmtid="{D5CDD505-2E9C-101B-9397-08002B2CF9AE}" pid="3" name="MediaServiceImageTags">
    <vt:lpwstr/>
  </property>
</Properties>
</file>