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9" r:id="rId3"/>
    <p:sldId id="257" r:id="rId4"/>
    <p:sldId id="258" r:id="rId5"/>
    <p:sldId id="353" r:id="rId6"/>
    <p:sldId id="360" r:id="rId7"/>
    <p:sldId id="361" r:id="rId8"/>
    <p:sldId id="269" r:id="rId9"/>
    <p:sldId id="362" r:id="rId10"/>
    <p:sldId id="363" r:id="rId11"/>
    <p:sldId id="261" r:id="rId12"/>
    <p:sldId id="359" r:id="rId13"/>
    <p:sldId id="275" r:id="rId14"/>
    <p:sldId id="317" r:id="rId15"/>
    <p:sldId id="327" r:id="rId16"/>
    <p:sldId id="328" r:id="rId17"/>
    <p:sldId id="266" r:id="rId18"/>
    <p:sldId id="267" r:id="rId19"/>
    <p:sldId id="268" r:id="rId20"/>
  </p:sldIdLst>
  <p:sldSz cx="9144000" cy="6858000" type="screen4x3"/>
  <p:notesSz cx="6799263" cy="99298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gn36NlMn7c93JD+tIpvNBpmI4w1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élène Clévy" initials="" lastIdx="2" clrIdx="0"/>
  <p:cmAuthor id="1" name="Hélène Clévy" initials="HC" lastIdx="5" clrIdx="1">
    <p:extLst>
      <p:ext uri="{19B8F6BF-5375-455C-9EA6-DF929625EA0E}">
        <p15:presenceInfo xmlns:p15="http://schemas.microsoft.com/office/powerpoint/2012/main" userId="f9b06ccf7cc2c19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F706CBB-EA5C-4AA3-987F-1540353DAE57}">
  <a:tblStyle styleId="{9F706CBB-EA5C-4AA3-987F-1540353DAE57}" styleName="Table_0">
    <a:wholeTbl>
      <a:tcTxStyle b="off" i="off">
        <a:font>
          <a:latin typeface="Arial"/>
          <a:ea typeface="Arial"/>
          <a:cs typeface="Arial"/>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FCECE6"/>
          </a:solidFill>
        </a:fill>
      </a:tcStyle>
    </a:wholeTbl>
    <a:band1H>
      <a:tcTxStyle/>
      <a:tcStyle>
        <a:tcBdr/>
        <a:fill>
          <a:solidFill>
            <a:srgbClr val="F9D7CA"/>
          </a:solidFill>
        </a:fill>
      </a:tcStyle>
    </a:band1H>
    <a:band2H>
      <a:tcTxStyle/>
      <a:tcStyle>
        <a:tcBdr/>
      </a:tcStyle>
    </a:band2H>
    <a:band1V>
      <a:tcTxStyle/>
      <a:tcStyle>
        <a:tcBdr/>
        <a:fill>
          <a:solidFill>
            <a:srgbClr val="F9D7CA"/>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1"/>
              </a:solidFill>
              <a:prstDash val="solid"/>
              <a:round/>
              <a:headEnd type="none" w="sm" len="sm"/>
              <a:tailEnd type="none" w="sm" len="sm"/>
            </a:ln>
          </a:top>
        </a:tcBdr>
        <a:fill>
          <a:solidFill>
            <a:srgbClr val="FCECE6"/>
          </a:solidFill>
        </a:fill>
      </a:tcStyle>
    </a:lastRow>
    <a:seCell>
      <a:tcTxStyle/>
      <a:tcStyle>
        <a:tcBdr/>
      </a:tcStyle>
    </a:seCell>
    <a:swCell>
      <a:tcTxStyle/>
      <a:tcStyle>
        <a:tcBdr/>
      </a:tcStyle>
    </a:swCell>
    <a:firstRow>
      <a:tcTxStyle b="on" i="off"/>
      <a:tcStyle>
        <a:tcBdr/>
        <a:fill>
          <a:solidFill>
            <a:srgbClr val="FCECE6"/>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84"/>
    <p:restoredTop sz="82034"/>
  </p:normalViewPr>
  <p:slideViewPr>
    <p:cSldViewPr snapToGrid="0">
      <p:cViewPr varScale="1">
        <p:scale>
          <a:sx n="45" d="100"/>
          <a:sy n="45" d="100"/>
        </p:scale>
        <p:origin x="1182"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customschemas.google.com/relationships/presentationmetadata" Target="metadata"/><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11-16T16:17:06.211" idx="1">
    <p:pos x="10" y="10"/>
    <p:text>Ajout d'une diapositive titre + notes</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MzJY3pc"/>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2-11-16T16:17:06.211" idx="1">
    <p:pos x="10" y="10"/>
    <p:text>Ajout d'une diapositive titre + notes</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MzJY3pc"/>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68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1275" y="0"/>
            <a:ext cx="2946400" cy="4968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17575" y="744538"/>
            <a:ext cx="4964113"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0" y="4716463"/>
            <a:ext cx="5440363" cy="44688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1338"/>
            <a:ext cx="2946400" cy="4968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1275" y="9431338"/>
            <a:ext cx="2946400" cy="4968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a:spLocks noGrp="1" noRot="1" noChangeAspect="1"/>
          </p:cNvSpPr>
          <p:nvPr>
            <p:ph type="sldImg" idx="2"/>
          </p:nvPr>
        </p:nvSpPr>
        <p:spPr>
          <a:xfrm>
            <a:off x="917575" y="744538"/>
            <a:ext cx="4964113"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1:notes"/>
          <p:cNvSpPr txBox="1">
            <a:spLocks noGrp="1"/>
          </p:cNvSpPr>
          <p:nvPr>
            <p:ph type="body" idx="1"/>
          </p:nvPr>
        </p:nvSpPr>
        <p:spPr>
          <a:xfrm>
            <a:off x="679450" y="4716463"/>
            <a:ext cx="5440363" cy="44688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1:notes"/>
          <p:cNvSpPr txBox="1">
            <a:spLocks noGrp="1"/>
          </p:cNvSpPr>
          <p:nvPr>
            <p:ph type="sldNum" idx="12"/>
          </p:nvPr>
        </p:nvSpPr>
        <p:spPr>
          <a:xfrm>
            <a:off x="3851275" y="9431338"/>
            <a:ext cx="2946400" cy="4968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79450" y="4716463"/>
            <a:ext cx="5440363" cy="446881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4" name="Google Shape;134;p6:notes"/>
          <p:cNvSpPr>
            <a:spLocks noGrp="1" noRot="1" noChangeAspect="1"/>
          </p:cNvSpPr>
          <p:nvPr>
            <p:ph type="sldImg" idx="2"/>
          </p:nvPr>
        </p:nvSpPr>
        <p:spPr>
          <a:xfrm>
            <a:off x="917575" y="744538"/>
            <a:ext cx="4964113"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fr-FR" dirty="0"/>
              <a:t>Parcours avec le MAHJ sur cette question</a:t>
            </a:r>
          </a:p>
          <a:p>
            <a:pPr marL="171450" indent="-171450">
              <a:buFontTx/>
              <a:buChar char="-"/>
            </a:pPr>
            <a:r>
              <a:rPr lang="fr-FR" sz="1200" b="0" i="0" u="none" strike="noStrike" kern="1200" dirty="0">
                <a:solidFill>
                  <a:schemeClr val="tx1"/>
                </a:solidFill>
                <a:effectLst/>
                <a:latin typeface="+mn-lt"/>
                <a:ea typeface="+mn-ea"/>
                <a:cs typeface="+mn-cs"/>
              </a:rPr>
              <a:t>artiste contemporaine franco-gabonaise, plasticienne et performeuse, expériences sur le corps, dépasser les traumatismes</a:t>
            </a:r>
            <a:endParaRPr lang="fr-FR" dirty="0"/>
          </a:p>
        </p:txBody>
      </p:sp>
      <p:sp>
        <p:nvSpPr>
          <p:cNvPr id="4" name="Espace réservé du numéro de diapositive 3"/>
          <p:cNvSpPr>
            <a:spLocks noGrp="1"/>
          </p:cNvSpPr>
          <p:nvPr>
            <p:ph type="sldNum" sz="quarter" idx="5"/>
          </p:nvPr>
        </p:nvSpPr>
        <p:spPr/>
        <p:txBody>
          <a:bodyPr/>
          <a:lstStyle/>
          <a:p>
            <a:pPr>
              <a:defRPr/>
            </a:pPr>
            <a:fld id="{783B3D80-A582-4DF3-A1EE-30ADD2FFB5D3}" type="slidenum">
              <a:rPr lang="fr-FR" smtClean="0"/>
              <a:pPr>
                <a:defRPr/>
              </a:pPr>
              <a:t>12</a:t>
            </a:fld>
            <a:endParaRPr lang="fr-FR"/>
          </a:p>
        </p:txBody>
      </p:sp>
    </p:spTree>
    <p:extLst>
      <p:ext uri="{BB962C8B-B14F-4D97-AF65-F5344CB8AC3E}">
        <p14:creationId xmlns:p14="http://schemas.microsoft.com/office/powerpoint/2010/main" val="3631126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Editorial : Fondamentaux</a:t>
            </a:r>
            <a:r>
              <a:rPr lang="fr-FR" baseline="0" dirty="0"/>
              <a:t> MQB &gt;&gt; histoire, pratiques plastiques et culturelles, pop culture</a:t>
            </a:r>
          </a:p>
          <a:p>
            <a:endParaRPr lang="fr-FR" baseline="0" dirty="0"/>
          </a:p>
          <a:p>
            <a:r>
              <a:rPr lang="fr-FR" baseline="0" dirty="0"/>
              <a:t>Redonner les dates de LAD</a:t>
            </a:r>
          </a:p>
          <a:p>
            <a:r>
              <a:rPr lang="fr-FR" baseline="0" dirty="0"/>
              <a:t>Point sur le catalogue : </a:t>
            </a:r>
            <a:r>
              <a:rPr lang="fr-FR" baseline="0" dirty="0" err="1"/>
              <a:t>edité</a:t>
            </a:r>
            <a:endParaRPr lang="fr-FR" baseline="0" dirty="0"/>
          </a:p>
          <a:p>
            <a:endParaRPr lang="fr-FR" baseline="0" dirty="0"/>
          </a:p>
          <a:p>
            <a:r>
              <a:rPr lang="fr-FR" sz="1200" kern="1200" dirty="0">
                <a:solidFill>
                  <a:schemeClr val="tx1"/>
                </a:solidFill>
                <a:effectLst/>
                <a:latin typeface="+mn-lt"/>
                <a:ea typeface="+mn-ea"/>
                <a:cs typeface="+mn-cs"/>
              </a:rPr>
              <a:t> </a:t>
            </a:r>
          </a:p>
          <a:p>
            <a:r>
              <a:rPr lang="fr-FR" sz="1200" u="sng" kern="1200" dirty="0">
                <a:solidFill>
                  <a:schemeClr val="tx1"/>
                </a:solidFill>
                <a:effectLst/>
                <a:latin typeface="+mn-lt"/>
                <a:ea typeface="+mn-ea"/>
                <a:cs typeface="+mn-cs"/>
              </a:rPr>
              <a:t>Préambule</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u="sng" kern="1200" dirty="0">
                <a:solidFill>
                  <a:schemeClr val="tx1"/>
                </a:solidFill>
                <a:effectLst/>
                <a:latin typeface="+mn-lt"/>
                <a:ea typeface="+mn-ea"/>
                <a:cs typeface="+mn-cs"/>
              </a:rPr>
              <a:t>Section 1: Pré-cinémas et arts populaires</a:t>
            </a:r>
            <a:endParaRPr lang="fr-FR" sz="1200" kern="1200" dirty="0">
              <a:solidFill>
                <a:schemeClr val="tx1"/>
              </a:solidFill>
              <a:effectLst/>
              <a:latin typeface="+mn-lt"/>
              <a:ea typeface="+mn-ea"/>
              <a:cs typeface="+mn-cs"/>
            </a:endParaRPr>
          </a:p>
          <a:p>
            <a:pPr lvl="1"/>
            <a:r>
              <a:rPr lang="fr-FR" sz="1200" kern="1200" dirty="0">
                <a:solidFill>
                  <a:schemeClr val="tx1"/>
                </a:solidFill>
                <a:effectLst/>
                <a:latin typeface="+mn-lt"/>
                <a:ea typeface="+mn-ea"/>
                <a:cs typeface="+mn-cs"/>
              </a:rPr>
              <a:t>Conteurs itinérants</a:t>
            </a:r>
          </a:p>
          <a:p>
            <a:pPr lvl="1"/>
            <a:r>
              <a:rPr lang="fr-FR" sz="1200" kern="1200" dirty="0">
                <a:solidFill>
                  <a:schemeClr val="tx1"/>
                </a:solidFill>
                <a:effectLst/>
                <a:latin typeface="+mn-lt"/>
                <a:ea typeface="+mn-ea"/>
                <a:cs typeface="+mn-cs"/>
              </a:rPr>
              <a:t>Danses traditionnelles</a:t>
            </a:r>
          </a:p>
          <a:p>
            <a:pPr lvl="1"/>
            <a:r>
              <a:rPr lang="fr-FR" sz="1200" kern="1200" dirty="0">
                <a:solidFill>
                  <a:schemeClr val="tx1"/>
                </a:solidFill>
                <a:effectLst/>
                <a:latin typeface="+mn-lt"/>
                <a:ea typeface="+mn-ea"/>
                <a:cs typeface="+mn-cs"/>
              </a:rPr>
              <a:t>Kaléidoscope</a:t>
            </a:r>
          </a:p>
          <a:p>
            <a:pPr lvl="1"/>
            <a:r>
              <a:rPr lang="fr-FR" sz="1200" kern="1200" dirty="0">
                <a:solidFill>
                  <a:schemeClr val="tx1"/>
                </a:solidFill>
                <a:effectLst/>
                <a:latin typeface="+mn-lt"/>
                <a:ea typeface="+mn-ea"/>
                <a:cs typeface="+mn-cs"/>
              </a:rPr>
              <a:t>Théâtre d’ombres</a:t>
            </a:r>
          </a:p>
          <a:p>
            <a:pPr lvl="1"/>
            <a:r>
              <a:rPr lang="fr-FR" sz="1200" kern="1200" dirty="0">
                <a:solidFill>
                  <a:schemeClr val="tx1"/>
                </a:solidFill>
                <a:effectLst/>
                <a:latin typeface="+mn-lt"/>
                <a:ea typeface="+mn-ea"/>
                <a:cs typeface="+mn-cs"/>
              </a:rPr>
              <a:t>Lanternes magiques</a:t>
            </a:r>
          </a:p>
          <a:p>
            <a:pPr lvl="1"/>
            <a:r>
              <a:rPr lang="fr-FR" sz="1200" kern="1200" dirty="0">
                <a:solidFill>
                  <a:schemeClr val="tx1"/>
                </a:solidFill>
                <a:effectLst/>
                <a:latin typeface="+mn-lt"/>
                <a:ea typeface="+mn-ea"/>
                <a:cs typeface="+mn-cs"/>
              </a:rPr>
              <a:t>Cinéma itinérant</a:t>
            </a:r>
          </a:p>
          <a:p>
            <a:r>
              <a:rPr lang="fr-FR" sz="1200" kern="1200" dirty="0">
                <a:solidFill>
                  <a:schemeClr val="tx1"/>
                </a:solidFill>
                <a:effectLst/>
                <a:latin typeface="+mn-lt"/>
                <a:ea typeface="+mn-ea"/>
                <a:cs typeface="+mn-cs"/>
              </a:rPr>
              <a:t> </a:t>
            </a:r>
          </a:p>
          <a:p>
            <a:r>
              <a:rPr lang="fr-FR" sz="1200" u="sng" kern="1200" dirty="0">
                <a:solidFill>
                  <a:schemeClr val="tx1"/>
                </a:solidFill>
                <a:effectLst/>
                <a:latin typeface="+mn-lt"/>
                <a:ea typeface="+mn-ea"/>
                <a:cs typeface="+mn-cs"/>
              </a:rPr>
              <a:t>Section 2: Dieux et héros de l’écran</a:t>
            </a:r>
            <a:endParaRPr lang="fr-FR" sz="1200" kern="1200" dirty="0">
              <a:solidFill>
                <a:schemeClr val="tx1"/>
              </a:solidFill>
              <a:effectLst/>
              <a:latin typeface="+mn-lt"/>
              <a:ea typeface="+mn-ea"/>
              <a:cs typeface="+mn-cs"/>
            </a:endParaRPr>
          </a:p>
          <a:p>
            <a:pPr lvl="1"/>
            <a:r>
              <a:rPr lang="fr-FR" sz="1200" kern="1200" dirty="0">
                <a:solidFill>
                  <a:schemeClr val="tx1"/>
                </a:solidFill>
                <a:effectLst/>
                <a:latin typeface="+mn-lt"/>
                <a:ea typeface="+mn-ea"/>
                <a:cs typeface="+mn-cs"/>
              </a:rPr>
              <a:t>De l’image imprimée à l’image animée –Ravi </a:t>
            </a:r>
            <a:r>
              <a:rPr lang="fr-FR" sz="1200" kern="1200" dirty="0" err="1">
                <a:solidFill>
                  <a:schemeClr val="tx1"/>
                </a:solidFill>
                <a:effectLst/>
                <a:latin typeface="+mn-lt"/>
                <a:ea typeface="+mn-ea"/>
                <a:cs typeface="+mn-cs"/>
              </a:rPr>
              <a:t>Varma</a:t>
            </a:r>
            <a:r>
              <a:rPr lang="fr-FR" sz="1200" kern="1200" baseline="0" dirty="0">
                <a:solidFill>
                  <a:schemeClr val="tx1"/>
                </a:solidFill>
                <a:effectLst/>
                <a:latin typeface="+mn-lt"/>
                <a:ea typeface="+mn-ea"/>
                <a:cs typeface="+mn-cs"/>
              </a:rPr>
              <a:t> (1848-1906)</a:t>
            </a:r>
            <a:endParaRPr lang="fr-FR" sz="1200" kern="1200" dirty="0">
              <a:solidFill>
                <a:schemeClr val="tx1"/>
              </a:solidFill>
              <a:effectLst/>
              <a:latin typeface="+mn-lt"/>
              <a:ea typeface="+mn-ea"/>
              <a:cs typeface="+mn-cs"/>
            </a:endParaRPr>
          </a:p>
          <a:p>
            <a:pPr lvl="1"/>
            <a:r>
              <a:rPr lang="fr-FR" sz="1200" kern="1200" dirty="0">
                <a:solidFill>
                  <a:schemeClr val="tx1"/>
                </a:solidFill>
                <a:effectLst/>
                <a:latin typeface="+mn-lt"/>
                <a:ea typeface="+mn-ea"/>
                <a:cs typeface="+mn-cs"/>
              </a:rPr>
              <a:t>Mythologie, action et effets spéciaux</a:t>
            </a:r>
          </a:p>
          <a:p>
            <a:pPr lvl="2"/>
            <a:r>
              <a:rPr lang="fr-FR" sz="1200" kern="1200" dirty="0" err="1">
                <a:solidFill>
                  <a:schemeClr val="tx1"/>
                </a:solidFill>
                <a:effectLst/>
                <a:latin typeface="+mn-lt"/>
                <a:ea typeface="+mn-ea"/>
                <a:cs typeface="+mn-cs"/>
              </a:rPr>
              <a:t>Phalke</a:t>
            </a:r>
            <a:r>
              <a:rPr lang="fr-FR" sz="1200" kern="1200" dirty="0">
                <a:solidFill>
                  <a:schemeClr val="tx1"/>
                </a:solidFill>
                <a:effectLst/>
                <a:latin typeface="+mn-lt"/>
                <a:ea typeface="+mn-ea"/>
                <a:cs typeface="+mn-cs"/>
              </a:rPr>
              <a:t>, le père du cinéma (1870-1944), </a:t>
            </a:r>
          </a:p>
          <a:p>
            <a:pPr lvl="2"/>
            <a:r>
              <a:rPr lang="fr-FR" sz="1200" kern="1200" dirty="0">
                <a:solidFill>
                  <a:schemeClr val="tx1"/>
                </a:solidFill>
                <a:effectLst/>
                <a:latin typeface="+mn-lt"/>
                <a:ea typeface="+mn-ea"/>
                <a:cs typeface="+mn-cs"/>
              </a:rPr>
              <a:t>Films mythologiques et effets spéciaux</a:t>
            </a:r>
          </a:p>
          <a:p>
            <a:pPr lvl="1"/>
            <a:r>
              <a:rPr lang="fr-FR" sz="1200" kern="1200" dirty="0">
                <a:solidFill>
                  <a:schemeClr val="tx1"/>
                </a:solidFill>
                <a:effectLst/>
                <a:latin typeface="+mn-lt"/>
                <a:ea typeface="+mn-ea"/>
                <a:cs typeface="+mn-cs"/>
              </a:rPr>
              <a:t>Du portrait royal au film historique</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Intermède : réalisme et cinéma social</a:t>
            </a:r>
          </a:p>
          <a:p>
            <a:r>
              <a:rPr lang="fr-FR" sz="1200" kern="1200" dirty="0">
                <a:solidFill>
                  <a:schemeClr val="tx1"/>
                </a:solidFill>
                <a:effectLst/>
                <a:latin typeface="+mn-lt"/>
                <a:ea typeface="+mn-ea"/>
                <a:cs typeface="+mn-cs"/>
              </a:rPr>
              <a:t> </a:t>
            </a:r>
          </a:p>
          <a:p>
            <a:r>
              <a:rPr lang="fr-FR" sz="1200" u="sng" kern="1200" dirty="0">
                <a:solidFill>
                  <a:schemeClr val="tx1"/>
                </a:solidFill>
                <a:effectLst/>
                <a:latin typeface="+mn-lt"/>
                <a:ea typeface="+mn-ea"/>
                <a:cs typeface="+mn-cs"/>
              </a:rPr>
              <a:t>Single </a:t>
            </a:r>
            <a:r>
              <a:rPr lang="fr-FR" sz="1200" u="sng" kern="1200" dirty="0" err="1">
                <a:solidFill>
                  <a:schemeClr val="tx1"/>
                </a:solidFill>
                <a:effectLst/>
                <a:latin typeface="+mn-lt"/>
                <a:ea typeface="+mn-ea"/>
                <a:cs typeface="+mn-cs"/>
              </a:rPr>
              <a:t>Screen</a:t>
            </a:r>
            <a:endParaRPr lang="fr-FR" sz="1200" kern="1200" dirty="0">
              <a:solidFill>
                <a:schemeClr val="tx1"/>
              </a:solidFill>
              <a:effectLst/>
              <a:latin typeface="+mn-lt"/>
              <a:ea typeface="+mn-ea"/>
              <a:cs typeface="+mn-cs"/>
            </a:endParaRPr>
          </a:p>
          <a:p>
            <a:r>
              <a:rPr lang="fr-FR" sz="1200" u="none" strike="noStrike"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Section 3: </a:t>
            </a:r>
            <a:r>
              <a:rPr lang="fr-FR" sz="1200" u="sng" kern="1200" dirty="0" err="1">
                <a:solidFill>
                  <a:schemeClr val="tx1"/>
                </a:solidFill>
                <a:effectLst/>
                <a:latin typeface="+mn-lt"/>
                <a:ea typeface="+mn-ea"/>
                <a:cs typeface="+mn-cs"/>
              </a:rPr>
              <a:t>Movies</a:t>
            </a:r>
            <a:r>
              <a:rPr lang="fr-FR" sz="1200" u="sng" kern="1200" dirty="0">
                <a:solidFill>
                  <a:schemeClr val="tx1"/>
                </a:solidFill>
                <a:effectLst/>
                <a:latin typeface="+mn-lt"/>
                <a:ea typeface="+mn-ea"/>
                <a:cs typeface="+mn-cs"/>
              </a:rPr>
              <a:t> Superstars</a:t>
            </a:r>
            <a:endParaRPr lang="fr-FR" sz="1200" kern="1200" dirty="0">
              <a:solidFill>
                <a:schemeClr val="tx1"/>
              </a:solidFill>
              <a:effectLst/>
              <a:latin typeface="+mn-lt"/>
              <a:ea typeface="+mn-ea"/>
              <a:cs typeface="+mn-cs"/>
            </a:endParaRPr>
          </a:p>
          <a:p>
            <a:pPr lvl="1"/>
            <a:r>
              <a:rPr lang="fr-FR" sz="1200" kern="1200" dirty="0">
                <a:solidFill>
                  <a:schemeClr val="tx1"/>
                </a:solidFill>
                <a:effectLst/>
                <a:latin typeface="+mn-lt"/>
                <a:ea typeface="+mn-ea"/>
                <a:cs typeface="+mn-cs"/>
              </a:rPr>
              <a:t>Cinq décennies de cinéma : 1970 ; 1980 ; 1990 ; 2000 ; 2010 </a:t>
            </a:r>
          </a:p>
          <a:p>
            <a:endParaRPr lang="fr-FR" dirty="0"/>
          </a:p>
        </p:txBody>
      </p:sp>
      <p:sp>
        <p:nvSpPr>
          <p:cNvPr id="4" name="Espace réservé du numéro de diapositive 3"/>
          <p:cNvSpPr>
            <a:spLocks noGrp="1"/>
          </p:cNvSpPr>
          <p:nvPr>
            <p:ph type="sldNum" sz="quarter" idx="10"/>
          </p:nvPr>
        </p:nvSpPr>
        <p:spPr/>
        <p:txBody>
          <a:bodyPr/>
          <a:lstStyle/>
          <a:p>
            <a:fld id="{01B2DA05-ED62-478E-AFD2-AE53712DF688}" type="slidenum">
              <a:rPr lang="fr-FR" smtClean="0"/>
              <a:t>13</a:t>
            </a:fld>
            <a:endParaRPr lang="fr-FR"/>
          </a:p>
        </p:txBody>
      </p:sp>
    </p:spTree>
    <p:extLst>
      <p:ext uri="{BB962C8B-B14F-4D97-AF65-F5344CB8AC3E}">
        <p14:creationId xmlns:p14="http://schemas.microsoft.com/office/powerpoint/2010/main" val="1392460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Editorial : </a:t>
            </a:r>
            <a:r>
              <a:rPr lang="fr-FR"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développement</a:t>
            </a:r>
            <a:r>
              <a:rPr lang="fr-FR" baseline="0" dirty="0"/>
              <a:t> art contemporain, </a:t>
            </a:r>
            <a:endParaRPr lang="fr-FR"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t>favoriser la mise en valeur du patrimoine immatériel (langues et oralité, musique, chants, danses, récits).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200" dirty="0"/>
          </a:p>
          <a:p>
            <a:pPr fontAlgn="base"/>
            <a:r>
              <a:rPr lang="fr-FR" sz="1200" b="0" kern="1200" dirty="0">
                <a:solidFill>
                  <a:schemeClr val="tx1"/>
                </a:solidFill>
                <a:effectLst/>
                <a:latin typeface="+mn-lt"/>
                <a:ea typeface="+mn-ea"/>
                <a:cs typeface="+mn-cs"/>
              </a:rPr>
              <a:t>Nathalie Gonthier</a:t>
            </a:r>
          </a:p>
          <a:p>
            <a:pPr fontAlgn="base"/>
            <a:r>
              <a:rPr lang="fr-FR" sz="1200" b="0" i="0" kern="1200" dirty="0">
                <a:solidFill>
                  <a:schemeClr val="tx1"/>
                </a:solidFill>
                <a:effectLst/>
                <a:latin typeface="+mn-lt"/>
                <a:ea typeface="+mn-ea"/>
                <a:cs typeface="+mn-cs"/>
              </a:rPr>
              <a:t>Nathalie Gonthier est enseignante en histoire de l’art contemporain à l’Ecole supérieure d’art de La Réunion depuis 2007. Elle est également commissaire indépendant et conçoit et organise des expositions dans les domaines de l’image et des arts plastiques.</a:t>
            </a:r>
          </a:p>
          <a:p>
            <a:pPr fontAlgn="base"/>
            <a:r>
              <a:rPr lang="fr-FR" sz="1200" b="0" i="0" kern="1200" dirty="0">
                <a:solidFill>
                  <a:schemeClr val="tx1"/>
                </a:solidFill>
                <a:effectLst/>
                <a:latin typeface="+mn-lt"/>
                <a:ea typeface="+mn-ea"/>
                <a:cs typeface="+mn-cs"/>
              </a:rPr>
              <a:t>Originaire de l’Ile de La Réunion, elle a suivi des études d’histoire de l’art et de médiation culturelle à Paris I et Paris VIII. Après avoir été chargée de l’action culturelle des musées et archives du département de La Réunion, elle a été responsable de la programmation des arts visuels pour la Ville de Saint-Denis durant plusieurs années, avant de diriger de 2008 à 2011 le Fonds régional d’art contemporain de La Réunion (FRAC Réunion).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200"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B2DA05-ED62-478E-AFD2-AE53712DF688}"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8492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2DBF6-F5A3-3462-39F4-F7E55E1B733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D0DD95A-F2D8-4CA1-82DB-D44E9D2AE3E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69ECCE5-1DB1-6F3D-6D3C-4AE83FB9E1A8}"/>
              </a:ext>
            </a:extLst>
          </p:cNvPr>
          <p:cNvSpPr>
            <a:spLocks noGrp="1"/>
          </p:cNvSpPr>
          <p:nvPr>
            <p:ph type="body" idx="1"/>
          </p:nvPr>
        </p:nvSpPr>
        <p:spPr/>
        <p:txBody>
          <a:bodyPr/>
          <a:lstStyle/>
          <a:p>
            <a:r>
              <a:rPr lang="fr-FR" dirty="0"/>
              <a:t>Editorial : Fondamentaux</a:t>
            </a:r>
            <a:r>
              <a:rPr lang="fr-FR" baseline="0" dirty="0"/>
              <a:t> MQB &gt;&gt; histoire, pratiques plastiques et culturelles, pop culture</a:t>
            </a:r>
          </a:p>
          <a:p>
            <a:endParaRPr lang="fr-FR" baseline="0" dirty="0"/>
          </a:p>
          <a:p>
            <a:r>
              <a:rPr lang="fr-FR" baseline="0" dirty="0"/>
              <a:t>Redonner les dates de LAD</a:t>
            </a:r>
          </a:p>
          <a:p>
            <a:r>
              <a:rPr lang="fr-FR" baseline="0" dirty="0"/>
              <a:t>Point sur le catalogue : </a:t>
            </a:r>
            <a:r>
              <a:rPr lang="fr-FR" baseline="0" dirty="0" err="1"/>
              <a:t>edité</a:t>
            </a:r>
            <a:endParaRPr lang="fr-FR" baseline="0" dirty="0"/>
          </a:p>
          <a:p>
            <a:endParaRPr lang="fr-FR" baseline="0" dirty="0"/>
          </a:p>
          <a:p>
            <a:r>
              <a:rPr lang="fr-FR" sz="1200" kern="1200" dirty="0">
                <a:solidFill>
                  <a:schemeClr val="tx1"/>
                </a:solidFill>
                <a:effectLst/>
                <a:latin typeface="+mn-lt"/>
                <a:ea typeface="+mn-ea"/>
                <a:cs typeface="+mn-cs"/>
              </a:rPr>
              <a:t> </a:t>
            </a:r>
          </a:p>
          <a:p>
            <a:r>
              <a:rPr lang="fr-FR" sz="1200" u="sng" kern="1200" dirty="0">
                <a:solidFill>
                  <a:schemeClr val="tx1"/>
                </a:solidFill>
                <a:effectLst/>
                <a:latin typeface="+mn-lt"/>
                <a:ea typeface="+mn-ea"/>
                <a:cs typeface="+mn-cs"/>
              </a:rPr>
              <a:t>Préambule</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u="sng" kern="1200" dirty="0">
                <a:solidFill>
                  <a:schemeClr val="tx1"/>
                </a:solidFill>
                <a:effectLst/>
                <a:latin typeface="+mn-lt"/>
                <a:ea typeface="+mn-ea"/>
                <a:cs typeface="+mn-cs"/>
              </a:rPr>
              <a:t>Section 1: Pré-cinémas et arts populaires</a:t>
            </a:r>
            <a:endParaRPr lang="fr-FR" sz="1200" kern="1200" dirty="0">
              <a:solidFill>
                <a:schemeClr val="tx1"/>
              </a:solidFill>
              <a:effectLst/>
              <a:latin typeface="+mn-lt"/>
              <a:ea typeface="+mn-ea"/>
              <a:cs typeface="+mn-cs"/>
            </a:endParaRPr>
          </a:p>
          <a:p>
            <a:pPr lvl="1"/>
            <a:r>
              <a:rPr lang="fr-FR" sz="1200" kern="1200" dirty="0">
                <a:solidFill>
                  <a:schemeClr val="tx1"/>
                </a:solidFill>
                <a:effectLst/>
                <a:latin typeface="+mn-lt"/>
                <a:ea typeface="+mn-ea"/>
                <a:cs typeface="+mn-cs"/>
              </a:rPr>
              <a:t>Conteurs itinérants</a:t>
            </a:r>
          </a:p>
          <a:p>
            <a:pPr lvl="1"/>
            <a:r>
              <a:rPr lang="fr-FR" sz="1200" kern="1200" dirty="0">
                <a:solidFill>
                  <a:schemeClr val="tx1"/>
                </a:solidFill>
                <a:effectLst/>
                <a:latin typeface="+mn-lt"/>
                <a:ea typeface="+mn-ea"/>
                <a:cs typeface="+mn-cs"/>
              </a:rPr>
              <a:t>Danses traditionnelles</a:t>
            </a:r>
          </a:p>
          <a:p>
            <a:pPr lvl="1"/>
            <a:r>
              <a:rPr lang="fr-FR" sz="1200" kern="1200" dirty="0">
                <a:solidFill>
                  <a:schemeClr val="tx1"/>
                </a:solidFill>
                <a:effectLst/>
                <a:latin typeface="+mn-lt"/>
                <a:ea typeface="+mn-ea"/>
                <a:cs typeface="+mn-cs"/>
              </a:rPr>
              <a:t>Kaléidoscope</a:t>
            </a:r>
          </a:p>
          <a:p>
            <a:pPr lvl="1"/>
            <a:r>
              <a:rPr lang="fr-FR" sz="1200" kern="1200" dirty="0">
                <a:solidFill>
                  <a:schemeClr val="tx1"/>
                </a:solidFill>
                <a:effectLst/>
                <a:latin typeface="+mn-lt"/>
                <a:ea typeface="+mn-ea"/>
                <a:cs typeface="+mn-cs"/>
              </a:rPr>
              <a:t>Théâtre d’ombres</a:t>
            </a:r>
          </a:p>
          <a:p>
            <a:pPr lvl="1"/>
            <a:r>
              <a:rPr lang="fr-FR" sz="1200" kern="1200" dirty="0">
                <a:solidFill>
                  <a:schemeClr val="tx1"/>
                </a:solidFill>
                <a:effectLst/>
                <a:latin typeface="+mn-lt"/>
                <a:ea typeface="+mn-ea"/>
                <a:cs typeface="+mn-cs"/>
              </a:rPr>
              <a:t>Lanternes magiques</a:t>
            </a:r>
          </a:p>
          <a:p>
            <a:pPr lvl="1"/>
            <a:r>
              <a:rPr lang="fr-FR" sz="1200" kern="1200" dirty="0">
                <a:solidFill>
                  <a:schemeClr val="tx1"/>
                </a:solidFill>
                <a:effectLst/>
                <a:latin typeface="+mn-lt"/>
                <a:ea typeface="+mn-ea"/>
                <a:cs typeface="+mn-cs"/>
              </a:rPr>
              <a:t>Cinéma itinérant</a:t>
            </a:r>
          </a:p>
          <a:p>
            <a:r>
              <a:rPr lang="fr-FR" sz="1200" kern="1200" dirty="0">
                <a:solidFill>
                  <a:schemeClr val="tx1"/>
                </a:solidFill>
                <a:effectLst/>
                <a:latin typeface="+mn-lt"/>
                <a:ea typeface="+mn-ea"/>
                <a:cs typeface="+mn-cs"/>
              </a:rPr>
              <a:t> </a:t>
            </a:r>
          </a:p>
          <a:p>
            <a:r>
              <a:rPr lang="fr-FR" sz="1200" u="sng" kern="1200" dirty="0">
                <a:solidFill>
                  <a:schemeClr val="tx1"/>
                </a:solidFill>
                <a:effectLst/>
                <a:latin typeface="+mn-lt"/>
                <a:ea typeface="+mn-ea"/>
                <a:cs typeface="+mn-cs"/>
              </a:rPr>
              <a:t>Section 2: Dieux et héros de l’écran</a:t>
            </a:r>
            <a:endParaRPr lang="fr-FR" sz="1200" kern="1200" dirty="0">
              <a:solidFill>
                <a:schemeClr val="tx1"/>
              </a:solidFill>
              <a:effectLst/>
              <a:latin typeface="+mn-lt"/>
              <a:ea typeface="+mn-ea"/>
              <a:cs typeface="+mn-cs"/>
            </a:endParaRPr>
          </a:p>
          <a:p>
            <a:pPr lvl="1"/>
            <a:r>
              <a:rPr lang="fr-FR" sz="1200" kern="1200" dirty="0">
                <a:solidFill>
                  <a:schemeClr val="tx1"/>
                </a:solidFill>
                <a:effectLst/>
                <a:latin typeface="+mn-lt"/>
                <a:ea typeface="+mn-ea"/>
                <a:cs typeface="+mn-cs"/>
              </a:rPr>
              <a:t>De l’image imprimée à l’image animée –Ravi </a:t>
            </a:r>
            <a:r>
              <a:rPr lang="fr-FR" sz="1200" kern="1200" dirty="0" err="1">
                <a:solidFill>
                  <a:schemeClr val="tx1"/>
                </a:solidFill>
                <a:effectLst/>
                <a:latin typeface="+mn-lt"/>
                <a:ea typeface="+mn-ea"/>
                <a:cs typeface="+mn-cs"/>
              </a:rPr>
              <a:t>Varma</a:t>
            </a:r>
            <a:r>
              <a:rPr lang="fr-FR" sz="1200" kern="1200" baseline="0" dirty="0">
                <a:solidFill>
                  <a:schemeClr val="tx1"/>
                </a:solidFill>
                <a:effectLst/>
                <a:latin typeface="+mn-lt"/>
                <a:ea typeface="+mn-ea"/>
                <a:cs typeface="+mn-cs"/>
              </a:rPr>
              <a:t> (1848-1906)</a:t>
            </a:r>
            <a:endParaRPr lang="fr-FR" sz="1200" kern="1200" dirty="0">
              <a:solidFill>
                <a:schemeClr val="tx1"/>
              </a:solidFill>
              <a:effectLst/>
              <a:latin typeface="+mn-lt"/>
              <a:ea typeface="+mn-ea"/>
              <a:cs typeface="+mn-cs"/>
            </a:endParaRPr>
          </a:p>
          <a:p>
            <a:pPr lvl="1"/>
            <a:r>
              <a:rPr lang="fr-FR" sz="1200" kern="1200" dirty="0">
                <a:solidFill>
                  <a:schemeClr val="tx1"/>
                </a:solidFill>
                <a:effectLst/>
                <a:latin typeface="+mn-lt"/>
                <a:ea typeface="+mn-ea"/>
                <a:cs typeface="+mn-cs"/>
              </a:rPr>
              <a:t>Mythologie, action et effets spéciaux</a:t>
            </a:r>
          </a:p>
          <a:p>
            <a:pPr lvl="2"/>
            <a:r>
              <a:rPr lang="fr-FR" sz="1200" kern="1200" dirty="0" err="1">
                <a:solidFill>
                  <a:schemeClr val="tx1"/>
                </a:solidFill>
                <a:effectLst/>
                <a:latin typeface="+mn-lt"/>
                <a:ea typeface="+mn-ea"/>
                <a:cs typeface="+mn-cs"/>
              </a:rPr>
              <a:t>Phalke</a:t>
            </a:r>
            <a:r>
              <a:rPr lang="fr-FR" sz="1200" kern="1200" dirty="0">
                <a:solidFill>
                  <a:schemeClr val="tx1"/>
                </a:solidFill>
                <a:effectLst/>
                <a:latin typeface="+mn-lt"/>
                <a:ea typeface="+mn-ea"/>
                <a:cs typeface="+mn-cs"/>
              </a:rPr>
              <a:t>, le père du cinéma (1870-1944), </a:t>
            </a:r>
          </a:p>
          <a:p>
            <a:pPr lvl="2"/>
            <a:r>
              <a:rPr lang="fr-FR" sz="1200" kern="1200" dirty="0">
                <a:solidFill>
                  <a:schemeClr val="tx1"/>
                </a:solidFill>
                <a:effectLst/>
                <a:latin typeface="+mn-lt"/>
                <a:ea typeface="+mn-ea"/>
                <a:cs typeface="+mn-cs"/>
              </a:rPr>
              <a:t>Films mythologiques et effets spéciaux</a:t>
            </a:r>
          </a:p>
          <a:p>
            <a:pPr lvl="1"/>
            <a:r>
              <a:rPr lang="fr-FR" sz="1200" kern="1200" dirty="0">
                <a:solidFill>
                  <a:schemeClr val="tx1"/>
                </a:solidFill>
                <a:effectLst/>
                <a:latin typeface="+mn-lt"/>
                <a:ea typeface="+mn-ea"/>
                <a:cs typeface="+mn-cs"/>
              </a:rPr>
              <a:t>Du portrait royal au film historique</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Intermède : réalisme et cinéma social</a:t>
            </a:r>
          </a:p>
          <a:p>
            <a:r>
              <a:rPr lang="fr-FR" sz="1200" kern="1200" dirty="0">
                <a:solidFill>
                  <a:schemeClr val="tx1"/>
                </a:solidFill>
                <a:effectLst/>
                <a:latin typeface="+mn-lt"/>
                <a:ea typeface="+mn-ea"/>
                <a:cs typeface="+mn-cs"/>
              </a:rPr>
              <a:t> </a:t>
            </a:r>
          </a:p>
          <a:p>
            <a:r>
              <a:rPr lang="fr-FR" sz="1200" u="sng" kern="1200" dirty="0">
                <a:solidFill>
                  <a:schemeClr val="tx1"/>
                </a:solidFill>
                <a:effectLst/>
                <a:latin typeface="+mn-lt"/>
                <a:ea typeface="+mn-ea"/>
                <a:cs typeface="+mn-cs"/>
              </a:rPr>
              <a:t>Single </a:t>
            </a:r>
            <a:r>
              <a:rPr lang="fr-FR" sz="1200" u="sng" kern="1200" dirty="0" err="1">
                <a:solidFill>
                  <a:schemeClr val="tx1"/>
                </a:solidFill>
                <a:effectLst/>
                <a:latin typeface="+mn-lt"/>
                <a:ea typeface="+mn-ea"/>
                <a:cs typeface="+mn-cs"/>
              </a:rPr>
              <a:t>Screen</a:t>
            </a:r>
            <a:endParaRPr lang="fr-FR" sz="1200" kern="1200" dirty="0">
              <a:solidFill>
                <a:schemeClr val="tx1"/>
              </a:solidFill>
              <a:effectLst/>
              <a:latin typeface="+mn-lt"/>
              <a:ea typeface="+mn-ea"/>
              <a:cs typeface="+mn-cs"/>
            </a:endParaRPr>
          </a:p>
          <a:p>
            <a:r>
              <a:rPr lang="fr-FR" sz="1200" u="none" strike="noStrike"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Section 3: </a:t>
            </a:r>
            <a:r>
              <a:rPr lang="fr-FR" sz="1200" u="sng" kern="1200" dirty="0" err="1">
                <a:solidFill>
                  <a:schemeClr val="tx1"/>
                </a:solidFill>
                <a:effectLst/>
                <a:latin typeface="+mn-lt"/>
                <a:ea typeface="+mn-ea"/>
                <a:cs typeface="+mn-cs"/>
              </a:rPr>
              <a:t>Movies</a:t>
            </a:r>
            <a:r>
              <a:rPr lang="fr-FR" sz="1200" u="sng" kern="1200" dirty="0">
                <a:solidFill>
                  <a:schemeClr val="tx1"/>
                </a:solidFill>
                <a:effectLst/>
                <a:latin typeface="+mn-lt"/>
                <a:ea typeface="+mn-ea"/>
                <a:cs typeface="+mn-cs"/>
              </a:rPr>
              <a:t> Superstars</a:t>
            </a:r>
            <a:endParaRPr lang="fr-FR" sz="1200" kern="1200" dirty="0">
              <a:solidFill>
                <a:schemeClr val="tx1"/>
              </a:solidFill>
              <a:effectLst/>
              <a:latin typeface="+mn-lt"/>
              <a:ea typeface="+mn-ea"/>
              <a:cs typeface="+mn-cs"/>
            </a:endParaRPr>
          </a:p>
          <a:p>
            <a:pPr lvl="1"/>
            <a:r>
              <a:rPr lang="fr-FR" sz="1200" kern="1200" dirty="0">
                <a:solidFill>
                  <a:schemeClr val="tx1"/>
                </a:solidFill>
                <a:effectLst/>
                <a:latin typeface="+mn-lt"/>
                <a:ea typeface="+mn-ea"/>
                <a:cs typeface="+mn-cs"/>
              </a:rPr>
              <a:t>Cinq décennies de cinéma : 1970 ; 1980 ; 1990 ; 2000 ; 2010 </a:t>
            </a:r>
          </a:p>
          <a:p>
            <a:endParaRPr lang="fr-FR" dirty="0"/>
          </a:p>
        </p:txBody>
      </p:sp>
      <p:sp>
        <p:nvSpPr>
          <p:cNvPr id="4" name="Espace réservé du numéro de diapositive 3">
            <a:extLst>
              <a:ext uri="{FF2B5EF4-FFF2-40B4-BE49-F238E27FC236}">
                <a16:creationId xmlns:a16="http://schemas.microsoft.com/office/drawing/2014/main" id="{261582B4-68F9-5A73-92F6-BC7FF7CC1F85}"/>
              </a:ext>
            </a:extLst>
          </p:cNvPr>
          <p:cNvSpPr>
            <a:spLocks noGrp="1"/>
          </p:cNvSpPr>
          <p:nvPr>
            <p:ph type="sldNum" sz="quarter" idx="10"/>
          </p:nvPr>
        </p:nvSpPr>
        <p:spPr/>
        <p:txBody>
          <a:bodyPr/>
          <a:lstStyle/>
          <a:p>
            <a:fld id="{01B2DA05-ED62-478E-AFD2-AE53712DF688}" type="slidenum">
              <a:rPr lang="fr-FR" smtClean="0"/>
              <a:t>15</a:t>
            </a:fld>
            <a:endParaRPr lang="fr-FR"/>
          </a:p>
        </p:txBody>
      </p:sp>
    </p:spTree>
    <p:extLst>
      <p:ext uri="{BB962C8B-B14F-4D97-AF65-F5344CB8AC3E}">
        <p14:creationId xmlns:p14="http://schemas.microsoft.com/office/powerpoint/2010/main" val="175114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11391-3BFB-E179-09EE-1FD711320D9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71AE988-2038-6590-112E-70CA32FD79F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7C181E6-6DEA-72B0-F4E2-B4A6B1042196}"/>
              </a:ext>
            </a:extLst>
          </p:cNvPr>
          <p:cNvSpPr>
            <a:spLocks noGrp="1"/>
          </p:cNvSpPr>
          <p:nvPr>
            <p:ph type="body" idx="1"/>
          </p:nvPr>
        </p:nvSpPr>
        <p:spPr/>
        <p:txBody>
          <a:bodyPr/>
          <a:lstStyle/>
          <a:p>
            <a:r>
              <a:rPr lang="fr-FR" dirty="0"/>
              <a:t>Editorial : Fondamentaux</a:t>
            </a:r>
            <a:r>
              <a:rPr lang="fr-FR" baseline="0" dirty="0"/>
              <a:t> MQB &gt;&gt; histoire, pratiques plastiques et culturelles, pop culture</a:t>
            </a:r>
          </a:p>
          <a:p>
            <a:endParaRPr lang="fr-FR" baseline="0" dirty="0"/>
          </a:p>
          <a:p>
            <a:r>
              <a:rPr lang="fr-FR" baseline="0" dirty="0"/>
              <a:t>Redonner les dates de LAD</a:t>
            </a:r>
          </a:p>
          <a:p>
            <a:r>
              <a:rPr lang="fr-FR" baseline="0" dirty="0"/>
              <a:t>Point sur le catalogue : </a:t>
            </a:r>
            <a:r>
              <a:rPr lang="fr-FR" baseline="0" dirty="0" err="1"/>
              <a:t>edité</a:t>
            </a:r>
            <a:endParaRPr lang="fr-FR" baseline="0" dirty="0"/>
          </a:p>
          <a:p>
            <a:endParaRPr lang="fr-FR" baseline="0" dirty="0"/>
          </a:p>
          <a:p>
            <a:r>
              <a:rPr lang="fr-FR" sz="1200" kern="1200" dirty="0">
                <a:solidFill>
                  <a:schemeClr val="tx1"/>
                </a:solidFill>
                <a:effectLst/>
                <a:latin typeface="+mn-lt"/>
                <a:ea typeface="+mn-ea"/>
                <a:cs typeface="+mn-cs"/>
              </a:rPr>
              <a:t> </a:t>
            </a:r>
          </a:p>
          <a:p>
            <a:r>
              <a:rPr lang="fr-FR" sz="1200" u="sng" kern="1200" dirty="0">
                <a:solidFill>
                  <a:schemeClr val="tx1"/>
                </a:solidFill>
                <a:effectLst/>
                <a:latin typeface="+mn-lt"/>
                <a:ea typeface="+mn-ea"/>
                <a:cs typeface="+mn-cs"/>
              </a:rPr>
              <a:t>Préambule</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u="sng" kern="1200" dirty="0">
                <a:solidFill>
                  <a:schemeClr val="tx1"/>
                </a:solidFill>
                <a:effectLst/>
                <a:latin typeface="+mn-lt"/>
                <a:ea typeface="+mn-ea"/>
                <a:cs typeface="+mn-cs"/>
              </a:rPr>
              <a:t>Section 1: Pré-cinémas et arts populaires</a:t>
            </a:r>
            <a:endParaRPr lang="fr-FR" sz="1200" kern="1200" dirty="0">
              <a:solidFill>
                <a:schemeClr val="tx1"/>
              </a:solidFill>
              <a:effectLst/>
              <a:latin typeface="+mn-lt"/>
              <a:ea typeface="+mn-ea"/>
              <a:cs typeface="+mn-cs"/>
            </a:endParaRPr>
          </a:p>
          <a:p>
            <a:pPr lvl="1"/>
            <a:r>
              <a:rPr lang="fr-FR" sz="1200" kern="1200" dirty="0">
                <a:solidFill>
                  <a:schemeClr val="tx1"/>
                </a:solidFill>
                <a:effectLst/>
                <a:latin typeface="+mn-lt"/>
                <a:ea typeface="+mn-ea"/>
                <a:cs typeface="+mn-cs"/>
              </a:rPr>
              <a:t>Conteurs itinérants</a:t>
            </a:r>
          </a:p>
          <a:p>
            <a:pPr lvl="1"/>
            <a:r>
              <a:rPr lang="fr-FR" sz="1200" kern="1200" dirty="0">
                <a:solidFill>
                  <a:schemeClr val="tx1"/>
                </a:solidFill>
                <a:effectLst/>
                <a:latin typeface="+mn-lt"/>
                <a:ea typeface="+mn-ea"/>
                <a:cs typeface="+mn-cs"/>
              </a:rPr>
              <a:t>Danses traditionnelles</a:t>
            </a:r>
          </a:p>
          <a:p>
            <a:pPr lvl="1"/>
            <a:r>
              <a:rPr lang="fr-FR" sz="1200" kern="1200" dirty="0">
                <a:solidFill>
                  <a:schemeClr val="tx1"/>
                </a:solidFill>
                <a:effectLst/>
                <a:latin typeface="+mn-lt"/>
                <a:ea typeface="+mn-ea"/>
                <a:cs typeface="+mn-cs"/>
              </a:rPr>
              <a:t>Kaléidoscope</a:t>
            </a:r>
          </a:p>
          <a:p>
            <a:pPr lvl="1"/>
            <a:r>
              <a:rPr lang="fr-FR" sz="1200" kern="1200" dirty="0">
                <a:solidFill>
                  <a:schemeClr val="tx1"/>
                </a:solidFill>
                <a:effectLst/>
                <a:latin typeface="+mn-lt"/>
                <a:ea typeface="+mn-ea"/>
                <a:cs typeface="+mn-cs"/>
              </a:rPr>
              <a:t>Théâtre d’ombres</a:t>
            </a:r>
          </a:p>
          <a:p>
            <a:pPr lvl="1"/>
            <a:r>
              <a:rPr lang="fr-FR" sz="1200" kern="1200" dirty="0">
                <a:solidFill>
                  <a:schemeClr val="tx1"/>
                </a:solidFill>
                <a:effectLst/>
                <a:latin typeface="+mn-lt"/>
                <a:ea typeface="+mn-ea"/>
                <a:cs typeface="+mn-cs"/>
              </a:rPr>
              <a:t>Lanternes magiques</a:t>
            </a:r>
          </a:p>
          <a:p>
            <a:pPr lvl="1"/>
            <a:r>
              <a:rPr lang="fr-FR" sz="1200" kern="1200" dirty="0">
                <a:solidFill>
                  <a:schemeClr val="tx1"/>
                </a:solidFill>
                <a:effectLst/>
                <a:latin typeface="+mn-lt"/>
                <a:ea typeface="+mn-ea"/>
                <a:cs typeface="+mn-cs"/>
              </a:rPr>
              <a:t>Cinéma itinérant</a:t>
            </a:r>
          </a:p>
          <a:p>
            <a:r>
              <a:rPr lang="fr-FR" sz="1200" kern="1200" dirty="0">
                <a:solidFill>
                  <a:schemeClr val="tx1"/>
                </a:solidFill>
                <a:effectLst/>
                <a:latin typeface="+mn-lt"/>
                <a:ea typeface="+mn-ea"/>
                <a:cs typeface="+mn-cs"/>
              </a:rPr>
              <a:t> </a:t>
            </a:r>
          </a:p>
          <a:p>
            <a:r>
              <a:rPr lang="fr-FR" sz="1200" u="sng" kern="1200" dirty="0">
                <a:solidFill>
                  <a:schemeClr val="tx1"/>
                </a:solidFill>
                <a:effectLst/>
                <a:latin typeface="+mn-lt"/>
                <a:ea typeface="+mn-ea"/>
                <a:cs typeface="+mn-cs"/>
              </a:rPr>
              <a:t>Section 2: Dieux et héros de l’écran</a:t>
            </a:r>
            <a:endParaRPr lang="fr-FR" sz="1200" kern="1200" dirty="0">
              <a:solidFill>
                <a:schemeClr val="tx1"/>
              </a:solidFill>
              <a:effectLst/>
              <a:latin typeface="+mn-lt"/>
              <a:ea typeface="+mn-ea"/>
              <a:cs typeface="+mn-cs"/>
            </a:endParaRPr>
          </a:p>
          <a:p>
            <a:pPr lvl="1"/>
            <a:r>
              <a:rPr lang="fr-FR" sz="1200" kern="1200" dirty="0">
                <a:solidFill>
                  <a:schemeClr val="tx1"/>
                </a:solidFill>
                <a:effectLst/>
                <a:latin typeface="+mn-lt"/>
                <a:ea typeface="+mn-ea"/>
                <a:cs typeface="+mn-cs"/>
              </a:rPr>
              <a:t>De l’image imprimée à l’image animée –Ravi </a:t>
            </a:r>
            <a:r>
              <a:rPr lang="fr-FR" sz="1200" kern="1200" dirty="0" err="1">
                <a:solidFill>
                  <a:schemeClr val="tx1"/>
                </a:solidFill>
                <a:effectLst/>
                <a:latin typeface="+mn-lt"/>
                <a:ea typeface="+mn-ea"/>
                <a:cs typeface="+mn-cs"/>
              </a:rPr>
              <a:t>Varma</a:t>
            </a:r>
            <a:r>
              <a:rPr lang="fr-FR" sz="1200" kern="1200" baseline="0" dirty="0">
                <a:solidFill>
                  <a:schemeClr val="tx1"/>
                </a:solidFill>
                <a:effectLst/>
                <a:latin typeface="+mn-lt"/>
                <a:ea typeface="+mn-ea"/>
                <a:cs typeface="+mn-cs"/>
              </a:rPr>
              <a:t> (1848-1906)</a:t>
            </a:r>
            <a:endParaRPr lang="fr-FR" sz="1200" kern="1200" dirty="0">
              <a:solidFill>
                <a:schemeClr val="tx1"/>
              </a:solidFill>
              <a:effectLst/>
              <a:latin typeface="+mn-lt"/>
              <a:ea typeface="+mn-ea"/>
              <a:cs typeface="+mn-cs"/>
            </a:endParaRPr>
          </a:p>
          <a:p>
            <a:pPr lvl="1"/>
            <a:r>
              <a:rPr lang="fr-FR" sz="1200" kern="1200" dirty="0">
                <a:solidFill>
                  <a:schemeClr val="tx1"/>
                </a:solidFill>
                <a:effectLst/>
                <a:latin typeface="+mn-lt"/>
                <a:ea typeface="+mn-ea"/>
                <a:cs typeface="+mn-cs"/>
              </a:rPr>
              <a:t>Mythologie, action et effets spéciaux</a:t>
            </a:r>
          </a:p>
          <a:p>
            <a:pPr lvl="2"/>
            <a:r>
              <a:rPr lang="fr-FR" sz="1200" kern="1200" dirty="0" err="1">
                <a:solidFill>
                  <a:schemeClr val="tx1"/>
                </a:solidFill>
                <a:effectLst/>
                <a:latin typeface="+mn-lt"/>
                <a:ea typeface="+mn-ea"/>
                <a:cs typeface="+mn-cs"/>
              </a:rPr>
              <a:t>Phalke</a:t>
            </a:r>
            <a:r>
              <a:rPr lang="fr-FR" sz="1200" kern="1200" dirty="0">
                <a:solidFill>
                  <a:schemeClr val="tx1"/>
                </a:solidFill>
                <a:effectLst/>
                <a:latin typeface="+mn-lt"/>
                <a:ea typeface="+mn-ea"/>
                <a:cs typeface="+mn-cs"/>
              </a:rPr>
              <a:t>, le père du cinéma (1870-1944), </a:t>
            </a:r>
          </a:p>
          <a:p>
            <a:pPr lvl="2"/>
            <a:r>
              <a:rPr lang="fr-FR" sz="1200" kern="1200" dirty="0">
                <a:solidFill>
                  <a:schemeClr val="tx1"/>
                </a:solidFill>
                <a:effectLst/>
                <a:latin typeface="+mn-lt"/>
                <a:ea typeface="+mn-ea"/>
                <a:cs typeface="+mn-cs"/>
              </a:rPr>
              <a:t>Films mythologiques et effets spéciaux</a:t>
            </a:r>
          </a:p>
          <a:p>
            <a:pPr lvl="1"/>
            <a:r>
              <a:rPr lang="fr-FR" sz="1200" kern="1200" dirty="0">
                <a:solidFill>
                  <a:schemeClr val="tx1"/>
                </a:solidFill>
                <a:effectLst/>
                <a:latin typeface="+mn-lt"/>
                <a:ea typeface="+mn-ea"/>
                <a:cs typeface="+mn-cs"/>
              </a:rPr>
              <a:t>Du portrait royal au film historique</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Intermède : réalisme et cinéma social</a:t>
            </a:r>
          </a:p>
          <a:p>
            <a:r>
              <a:rPr lang="fr-FR" sz="1200" kern="1200" dirty="0">
                <a:solidFill>
                  <a:schemeClr val="tx1"/>
                </a:solidFill>
                <a:effectLst/>
                <a:latin typeface="+mn-lt"/>
                <a:ea typeface="+mn-ea"/>
                <a:cs typeface="+mn-cs"/>
              </a:rPr>
              <a:t> </a:t>
            </a:r>
          </a:p>
          <a:p>
            <a:r>
              <a:rPr lang="fr-FR" sz="1200" u="sng" kern="1200" dirty="0">
                <a:solidFill>
                  <a:schemeClr val="tx1"/>
                </a:solidFill>
                <a:effectLst/>
                <a:latin typeface="+mn-lt"/>
                <a:ea typeface="+mn-ea"/>
                <a:cs typeface="+mn-cs"/>
              </a:rPr>
              <a:t>Single </a:t>
            </a:r>
            <a:r>
              <a:rPr lang="fr-FR" sz="1200" u="sng" kern="1200" dirty="0" err="1">
                <a:solidFill>
                  <a:schemeClr val="tx1"/>
                </a:solidFill>
                <a:effectLst/>
                <a:latin typeface="+mn-lt"/>
                <a:ea typeface="+mn-ea"/>
                <a:cs typeface="+mn-cs"/>
              </a:rPr>
              <a:t>Screen</a:t>
            </a:r>
            <a:endParaRPr lang="fr-FR" sz="1200" kern="1200" dirty="0">
              <a:solidFill>
                <a:schemeClr val="tx1"/>
              </a:solidFill>
              <a:effectLst/>
              <a:latin typeface="+mn-lt"/>
              <a:ea typeface="+mn-ea"/>
              <a:cs typeface="+mn-cs"/>
            </a:endParaRPr>
          </a:p>
          <a:p>
            <a:r>
              <a:rPr lang="fr-FR" sz="1200" u="none" strike="noStrike" kern="1200" dirty="0">
                <a:solidFill>
                  <a:schemeClr val="tx1"/>
                </a:solidFill>
                <a:effectLst/>
                <a:latin typeface="+mn-lt"/>
                <a:ea typeface="+mn-ea"/>
                <a:cs typeface="+mn-cs"/>
              </a:rPr>
              <a:t> </a:t>
            </a:r>
            <a:endParaRPr lang="fr-FR" sz="1200" kern="1200" dirty="0">
              <a:solidFill>
                <a:schemeClr val="tx1"/>
              </a:solidFill>
              <a:effectLst/>
              <a:latin typeface="+mn-lt"/>
              <a:ea typeface="+mn-ea"/>
              <a:cs typeface="+mn-cs"/>
            </a:endParaRPr>
          </a:p>
          <a:p>
            <a:r>
              <a:rPr lang="fr-FR" sz="1200" u="sng" kern="1200" dirty="0">
                <a:solidFill>
                  <a:schemeClr val="tx1"/>
                </a:solidFill>
                <a:effectLst/>
                <a:latin typeface="+mn-lt"/>
                <a:ea typeface="+mn-ea"/>
                <a:cs typeface="+mn-cs"/>
              </a:rPr>
              <a:t>Section 3: </a:t>
            </a:r>
            <a:r>
              <a:rPr lang="fr-FR" sz="1200" u="sng" kern="1200" dirty="0" err="1">
                <a:solidFill>
                  <a:schemeClr val="tx1"/>
                </a:solidFill>
                <a:effectLst/>
                <a:latin typeface="+mn-lt"/>
                <a:ea typeface="+mn-ea"/>
                <a:cs typeface="+mn-cs"/>
              </a:rPr>
              <a:t>Movies</a:t>
            </a:r>
            <a:r>
              <a:rPr lang="fr-FR" sz="1200" u="sng" kern="1200" dirty="0">
                <a:solidFill>
                  <a:schemeClr val="tx1"/>
                </a:solidFill>
                <a:effectLst/>
                <a:latin typeface="+mn-lt"/>
                <a:ea typeface="+mn-ea"/>
                <a:cs typeface="+mn-cs"/>
              </a:rPr>
              <a:t> Superstars</a:t>
            </a:r>
            <a:endParaRPr lang="fr-FR" sz="1200" kern="1200" dirty="0">
              <a:solidFill>
                <a:schemeClr val="tx1"/>
              </a:solidFill>
              <a:effectLst/>
              <a:latin typeface="+mn-lt"/>
              <a:ea typeface="+mn-ea"/>
              <a:cs typeface="+mn-cs"/>
            </a:endParaRPr>
          </a:p>
          <a:p>
            <a:pPr lvl="1"/>
            <a:r>
              <a:rPr lang="fr-FR" sz="1200" kern="1200" dirty="0">
                <a:solidFill>
                  <a:schemeClr val="tx1"/>
                </a:solidFill>
                <a:effectLst/>
                <a:latin typeface="+mn-lt"/>
                <a:ea typeface="+mn-ea"/>
                <a:cs typeface="+mn-cs"/>
              </a:rPr>
              <a:t>Cinq décennies de cinéma : 1970 ; 1980 ; 1990 ; 2000 ; 2010 </a:t>
            </a:r>
          </a:p>
          <a:p>
            <a:endParaRPr lang="fr-FR" dirty="0"/>
          </a:p>
        </p:txBody>
      </p:sp>
      <p:sp>
        <p:nvSpPr>
          <p:cNvPr id="4" name="Espace réservé du numéro de diapositive 3">
            <a:extLst>
              <a:ext uri="{FF2B5EF4-FFF2-40B4-BE49-F238E27FC236}">
                <a16:creationId xmlns:a16="http://schemas.microsoft.com/office/drawing/2014/main" id="{79A4BBAC-CEE6-5589-854D-632F10C0AAF4}"/>
              </a:ext>
            </a:extLst>
          </p:cNvPr>
          <p:cNvSpPr>
            <a:spLocks noGrp="1"/>
          </p:cNvSpPr>
          <p:nvPr>
            <p:ph type="sldNum" sz="quarter" idx="10"/>
          </p:nvPr>
        </p:nvSpPr>
        <p:spPr/>
        <p:txBody>
          <a:bodyPr/>
          <a:lstStyle/>
          <a:p>
            <a:fld id="{01B2DA05-ED62-478E-AFD2-AE53712DF688}" type="slidenum">
              <a:rPr lang="fr-FR" smtClean="0"/>
              <a:t>16</a:t>
            </a:fld>
            <a:endParaRPr lang="fr-FR"/>
          </a:p>
        </p:txBody>
      </p:sp>
    </p:spTree>
    <p:extLst>
      <p:ext uri="{BB962C8B-B14F-4D97-AF65-F5344CB8AC3E}">
        <p14:creationId xmlns:p14="http://schemas.microsoft.com/office/powerpoint/2010/main" val="3654607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1:notes"/>
          <p:cNvSpPr txBox="1">
            <a:spLocks noGrp="1"/>
          </p:cNvSpPr>
          <p:nvPr>
            <p:ph type="body" idx="1"/>
          </p:nvPr>
        </p:nvSpPr>
        <p:spPr>
          <a:xfrm>
            <a:off x="679450" y="4716463"/>
            <a:ext cx="5440363" cy="446881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8" name="Google Shape;168;p11:notes"/>
          <p:cNvSpPr>
            <a:spLocks noGrp="1" noRot="1" noChangeAspect="1"/>
          </p:cNvSpPr>
          <p:nvPr>
            <p:ph type="sldImg" idx="2"/>
          </p:nvPr>
        </p:nvSpPr>
        <p:spPr>
          <a:xfrm>
            <a:off x="917575" y="744538"/>
            <a:ext cx="4964113"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2:notes"/>
          <p:cNvSpPr txBox="1">
            <a:spLocks noGrp="1"/>
          </p:cNvSpPr>
          <p:nvPr>
            <p:ph type="body" idx="1"/>
          </p:nvPr>
        </p:nvSpPr>
        <p:spPr>
          <a:xfrm>
            <a:off x="679450" y="4716463"/>
            <a:ext cx="5440363" cy="446881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4" name="Google Shape;174;p12:notes"/>
          <p:cNvSpPr>
            <a:spLocks noGrp="1" noRot="1" noChangeAspect="1"/>
          </p:cNvSpPr>
          <p:nvPr>
            <p:ph type="sldImg" idx="2"/>
          </p:nvPr>
        </p:nvSpPr>
        <p:spPr>
          <a:xfrm>
            <a:off x="917575" y="744538"/>
            <a:ext cx="4964113"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4:notes"/>
          <p:cNvSpPr txBox="1">
            <a:spLocks noGrp="1"/>
          </p:cNvSpPr>
          <p:nvPr>
            <p:ph type="body" idx="1"/>
          </p:nvPr>
        </p:nvSpPr>
        <p:spPr>
          <a:xfrm>
            <a:off x="679450" y="4716463"/>
            <a:ext cx="5440363" cy="446881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5" name="Google Shape;185;p14:notes"/>
          <p:cNvSpPr>
            <a:spLocks noGrp="1" noRot="1" noChangeAspect="1"/>
          </p:cNvSpPr>
          <p:nvPr>
            <p:ph type="sldImg" idx="2"/>
          </p:nvPr>
        </p:nvSpPr>
        <p:spPr>
          <a:xfrm>
            <a:off x="917575" y="744538"/>
            <a:ext cx="4964113"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5072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a:spLocks noGrp="1" noRot="1" noChangeAspect="1"/>
          </p:cNvSpPr>
          <p:nvPr>
            <p:ph type="sldImg" idx="2"/>
          </p:nvPr>
        </p:nvSpPr>
        <p:spPr>
          <a:xfrm>
            <a:off x="917575" y="744538"/>
            <a:ext cx="4964113"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4:notes"/>
          <p:cNvSpPr txBox="1">
            <a:spLocks noGrp="1"/>
          </p:cNvSpPr>
          <p:nvPr>
            <p:ph type="body" idx="1"/>
          </p:nvPr>
        </p:nvSpPr>
        <p:spPr>
          <a:xfrm>
            <a:off x="679450" y="4716463"/>
            <a:ext cx="5440363" cy="44688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4:notes"/>
          <p:cNvSpPr txBox="1">
            <a:spLocks noGrp="1"/>
          </p:cNvSpPr>
          <p:nvPr>
            <p:ph type="sldNum" idx="12"/>
          </p:nvPr>
        </p:nvSpPr>
        <p:spPr>
          <a:xfrm>
            <a:off x="3851275" y="9431338"/>
            <a:ext cx="2946400" cy="4968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a:spLocks noGrp="1" noRot="1" noChangeAspect="1"/>
          </p:cNvSpPr>
          <p:nvPr>
            <p:ph type="sldImg" idx="2"/>
          </p:nvPr>
        </p:nvSpPr>
        <p:spPr>
          <a:xfrm>
            <a:off x="917575" y="744538"/>
            <a:ext cx="4964113"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a:spLocks noGrp="1"/>
          </p:cNvSpPr>
          <p:nvPr>
            <p:ph type="body" idx="1"/>
          </p:nvPr>
        </p:nvSpPr>
        <p:spPr>
          <a:xfrm>
            <a:off x="679450" y="4716463"/>
            <a:ext cx="5440363" cy="44688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fr-FR" dirty="0"/>
              <a:t>- Réfuter termes comme « musée des arts premiers » ou « musée des arts primitifs »</a:t>
            </a:r>
            <a:endParaRPr dirty="0"/>
          </a:p>
        </p:txBody>
      </p:sp>
      <p:sp>
        <p:nvSpPr>
          <p:cNvPr id="102" name="Google Shape;102;p2:notes"/>
          <p:cNvSpPr txBox="1">
            <a:spLocks noGrp="1"/>
          </p:cNvSpPr>
          <p:nvPr>
            <p:ph type="sldNum" idx="12"/>
          </p:nvPr>
        </p:nvSpPr>
        <p:spPr>
          <a:xfrm>
            <a:off x="3851275" y="9431338"/>
            <a:ext cx="2946400" cy="4968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a:spLocks noGrp="1" noRot="1" noChangeAspect="1"/>
          </p:cNvSpPr>
          <p:nvPr>
            <p:ph type="sldImg" idx="2"/>
          </p:nvPr>
        </p:nvSpPr>
        <p:spPr>
          <a:xfrm>
            <a:off x="917575" y="744538"/>
            <a:ext cx="4964113"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3:notes"/>
          <p:cNvSpPr txBox="1">
            <a:spLocks noGrp="1"/>
          </p:cNvSpPr>
          <p:nvPr>
            <p:ph type="body" idx="1"/>
          </p:nvPr>
        </p:nvSpPr>
        <p:spPr>
          <a:xfrm>
            <a:off x="679450" y="4716463"/>
            <a:ext cx="5440363" cy="44688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a:t>En parlant des collections, de quoi parle-ton? </a:t>
            </a:r>
            <a:endParaRPr/>
          </a:p>
        </p:txBody>
      </p:sp>
      <p:sp>
        <p:nvSpPr>
          <p:cNvPr id="115" name="Google Shape;115;p3:notes"/>
          <p:cNvSpPr txBox="1">
            <a:spLocks noGrp="1"/>
          </p:cNvSpPr>
          <p:nvPr>
            <p:ph type="sldNum" idx="12"/>
          </p:nvPr>
        </p:nvSpPr>
        <p:spPr>
          <a:xfrm>
            <a:off x="3851275" y="9431338"/>
            <a:ext cx="2946400" cy="4968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a:spLocks noGrp="1" noRot="1" noChangeAspect="1"/>
          </p:cNvSpPr>
          <p:nvPr>
            <p:ph type="sldImg" idx="2"/>
          </p:nvPr>
        </p:nvSpPr>
        <p:spPr>
          <a:xfrm>
            <a:off x="917575" y="744538"/>
            <a:ext cx="4964113" cy="37242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4:notes"/>
          <p:cNvSpPr txBox="1">
            <a:spLocks noGrp="1"/>
          </p:cNvSpPr>
          <p:nvPr>
            <p:ph type="body" idx="1"/>
          </p:nvPr>
        </p:nvSpPr>
        <p:spPr>
          <a:xfrm>
            <a:off x="679450" y="4716463"/>
            <a:ext cx="5440363" cy="44688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4:notes"/>
          <p:cNvSpPr txBox="1">
            <a:spLocks noGrp="1"/>
          </p:cNvSpPr>
          <p:nvPr>
            <p:ph type="sldNum" idx="12"/>
          </p:nvPr>
        </p:nvSpPr>
        <p:spPr>
          <a:xfrm>
            <a:off x="3851275" y="9431338"/>
            <a:ext cx="2946400" cy="4968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6</a:t>
            </a:fld>
            <a:endParaRPr/>
          </a:p>
        </p:txBody>
      </p:sp>
    </p:spTree>
    <p:extLst>
      <p:ext uri="{BB962C8B-B14F-4D97-AF65-F5344CB8AC3E}">
        <p14:creationId xmlns:p14="http://schemas.microsoft.com/office/powerpoint/2010/main" val="3114642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AutoNum type="arabicParenR"/>
            </a:pPr>
            <a:r>
              <a:rPr lang="fr-FR" dirty="0"/>
              <a:t>Montrer différentes expressions de genre révèle bien qu’il n’y a pas qu’une façon d’être une femme, qu’une seule façon d’être un homme dans ce monde. Il existe des sociétés dans lesquelles ce sont les femmes qui ont plusieurs partenaires par exemple (sociétés polyandres : </a:t>
            </a:r>
            <a:r>
              <a:rPr lang="fr-FR" dirty="0" err="1"/>
              <a:t>Maasai</a:t>
            </a:r>
            <a:r>
              <a:rPr lang="fr-FR" dirty="0"/>
              <a:t> – Afrique de l’est, Bororo - Brésil…) Certaines sociétés conçoivent le genre de façon absolument distincte du sexe biologique : on élève son enfant comme une fille ou un garçon en fonction des besoins de la communauté et non de son corps (Yupik) </a:t>
            </a:r>
            <a:r>
              <a:rPr lang="fr-FR" dirty="0">
                <a:sym typeface="Wingdings" pitchFamily="2" charset="2"/>
              </a:rPr>
              <a:t> permet d’ouvrir la discussion avec les élèves.</a:t>
            </a:r>
          </a:p>
          <a:p>
            <a:pPr>
              <a:buAutoNum type="arabicParenR"/>
            </a:pPr>
            <a:r>
              <a:rPr lang="fr-FR" dirty="0">
                <a:sym typeface="Wingdings" pitchFamily="2" charset="2"/>
              </a:rPr>
              <a:t>Beaucoup de cultures conçoivent le corps de l’enfant comme un corps incomplet et parfois indistinct sexuellement : c’est un ensemble de pratiques et de rites qui le rendront complètement féminin ou complètement masculin. Littéralement dans ces sociétés : on ne naît pas femme, on le devient. </a:t>
            </a:r>
            <a:r>
              <a:rPr lang="fr-FR" dirty="0" err="1">
                <a:sym typeface="Wingdings" pitchFamily="2" charset="2"/>
              </a:rPr>
              <a:t>cf</a:t>
            </a:r>
            <a:r>
              <a:rPr lang="fr-FR" dirty="0">
                <a:sym typeface="Wingdings" pitchFamily="2" charset="2"/>
              </a:rPr>
              <a:t> rites au Sepik : enlever la partie féminine du corps masculin, ou excision : enlever la part masculine du corps féminin</a:t>
            </a:r>
            <a:endParaRPr lang="fr-FR"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7</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7011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indent="0">
              <a:buNone/>
            </a:pPr>
            <a:r>
              <a:rPr lang="fr-FR" dirty="0"/>
              <a:t>Se superposent aux clichés de genre des clichés racistes, héritages coloniaux.</a:t>
            </a:r>
          </a:p>
          <a:p>
            <a:pPr marL="228600" indent="0">
              <a:buNone/>
            </a:pPr>
            <a:endParaRPr lang="fr-FR" dirty="0"/>
          </a:p>
          <a:p>
            <a:pPr marL="228600" indent="0">
              <a:buNone/>
            </a:pPr>
            <a:r>
              <a:rPr lang="fr-FR" dirty="0"/>
              <a:t>Pour lutter contre </a:t>
            </a:r>
            <a:r>
              <a:rPr lang="fr-FR" dirty="0" err="1"/>
              <a:t>exotisation</a:t>
            </a:r>
            <a:r>
              <a:rPr lang="fr-FR" dirty="0"/>
              <a:t> : laisser les populations parler d’elles-mêmes, ou présenter les corps selon le regard des populations locales. </a:t>
            </a:r>
            <a:r>
              <a:rPr lang="fr-FR" dirty="0" err="1"/>
              <a:t>Cf</a:t>
            </a:r>
            <a:r>
              <a:rPr lang="fr-FR" dirty="0"/>
              <a:t> dans l’exposition « </a:t>
            </a:r>
            <a:r>
              <a:rPr lang="fr-FR" dirty="0" err="1"/>
              <a:t>Amazônia</a:t>
            </a:r>
            <a:r>
              <a:rPr lang="fr-FR" dirty="0"/>
              <a:t> » actuellement : corps en partie dénudés mais pas du tout érotisés car pris en photo par des autochtones. D’ailleurs intérêt pour autres parties du corps : photographies prises en gros plans de coudes, de bras, peintures corporelles… Autre regard sur les corps.</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8</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2338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indent="0">
              <a:buNone/>
            </a:pPr>
            <a:r>
              <a:rPr lang="fr-FR" dirty="0"/>
              <a:t>Briser le cliché de l’homme explorateur </a:t>
            </a:r>
            <a:r>
              <a:rPr lang="fr-FR" dirty="0">
                <a:sym typeface="Wingdings" pitchFamily="2" charset="2"/>
              </a:rPr>
              <a:t> de nombreuses femmes voyageuses, qui entrent dans des espaces secrets et apportent un autre point de vue</a:t>
            </a:r>
            <a:endParaRPr lang="fr-FR"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9</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4133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79450" y="4716463"/>
            <a:ext cx="5440363" cy="4468812"/>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4" name="Google Shape;134;p6:notes"/>
          <p:cNvSpPr>
            <a:spLocks noGrp="1" noRot="1" noChangeAspect="1"/>
          </p:cNvSpPr>
          <p:nvPr>
            <p:ph type="sldImg" idx="2"/>
          </p:nvPr>
        </p:nvSpPr>
        <p:spPr>
          <a:xfrm>
            <a:off x="917575" y="744538"/>
            <a:ext cx="4964113" cy="37242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5593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7"/>
        <p:cNvGrpSpPr/>
        <p:nvPr/>
      </p:nvGrpSpPr>
      <p:grpSpPr>
        <a:xfrm>
          <a:off x="0" y="0"/>
          <a:ext cx="0" cy="0"/>
          <a:chOff x="0" y="0"/>
          <a:chExt cx="0" cy="0"/>
        </a:xfrm>
      </p:grpSpPr>
      <p:cxnSp>
        <p:nvCxnSpPr>
          <p:cNvPr id="18" name="Google Shape;18;p15"/>
          <p:cNvCxnSpPr/>
          <p:nvPr/>
        </p:nvCxnSpPr>
        <p:spPr>
          <a:xfrm>
            <a:off x="685800" y="3398838"/>
            <a:ext cx="7848600" cy="1587"/>
          </a:xfrm>
          <a:prstGeom prst="straightConnector1">
            <a:avLst/>
          </a:prstGeom>
          <a:noFill/>
          <a:ln w="19050" cap="flat" cmpd="sng">
            <a:solidFill>
              <a:schemeClr val="dk2"/>
            </a:solidFill>
            <a:prstDash val="solid"/>
            <a:round/>
            <a:headEnd type="none" w="sm" len="sm"/>
            <a:tailEnd type="none" w="sm" len="sm"/>
          </a:ln>
        </p:spPr>
      </p:cxnSp>
      <p:sp>
        <p:nvSpPr>
          <p:cNvPr id="19" name="Google Shape;19;p15"/>
          <p:cNvSpPr txBox="1">
            <a:spLocks noGrp="1"/>
          </p:cNvSpPr>
          <p:nvPr>
            <p:ph type="ctrTitle"/>
          </p:nvPr>
        </p:nvSpPr>
        <p:spPr>
          <a:xfrm>
            <a:off x="685800" y="1371600"/>
            <a:ext cx="7848600" cy="19272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5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5"/>
          <p:cNvSpPr txBox="1">
            <a:spLocks noGrp="1"/>
          </p:cNvSpPr>
          <p:nvPr>
            <p:ph type="subTitle" idx="1"/>
          </p:nvPr>
        </p:nvSpPr>
        <p:spPr>
          <a:xfrm>
            <a:off x="685800" y="3505200"/>
            <a:ext cx="6400800" cy="1752600"/>
          </a:xfrm>
          <a:prstGeom prst="rect">
            <a:avLst/>
          </a:prstGeom>
          <a:noFill/>
          <a:ln>
            <a:noFill/>
          </a:ln>
        </p:spPr>
        <p:txBody>
          <a:bodyPr spcFirstLastPara="1" wrap="square" lIns="91425" tIns="45700" rIns="91425" bIns="45700" anchor="t" anchorCtr="0">
            <a:noAutofit/>
          </a:bodyPr>
          <a:lstStyle>
            <a:lvl1pPr lvl="0" algn="l">
              <a:spcBef>
                <a:spcPts val="480"/>
              </a:spcBef>
              <a:spcAft>
                <a:spcPts val="0"/>
              </a:spcAft>
              <a:buSzPts val="2040"/>
              <a:buNone/>
              <a:defRPr>
                <a:solidFill>
                  <a:srgbClr val="3F3F3F"/>
                </a:solidFill>
              </a:defRPr>
            </a:lvl1pPr>
            <a:lvl2pPr lvl="1" algn="ctr">
              <a:spcBef>
                <a:spcPts val="400"/>
              </a:spcBef>
              <a:spcAft>
                <a:spcPts val="0"/>
              </a:spcAft>
              <a:buSzPts val="1700"/>
              <a:buNone/>
              <a:defRPr>
                <a:solidFill>
                  <a:srgbClr val="888888"/>
                </a:solidFill>
              </a:defRPr>
            </a:lvl2pPr>
            <a:lvl3pPr lvl="2" algn="ctr">
              <a:spcBef>
                <a:spcPts val="360"/>
              </a:spcBef>
              <a:spcAft>
                <a:spcPts val="0"/>
              </a:spcAft>
              <a:buSzPts val="1620"/>
              <a:buNone/>
              <a:defRPr>
                <a:solidFill>
                  <a:srgbClr val="888888"/>
                </a:solidFill>
              </a:defRPr>
            </a:lvl3pPr>
            <a:lvl4pPr lvl="3" algn="ctr">
              <a:spcBef>
                <a:spcPts val="320"/>
              </a:spcBef>
              <a:spcAft>
                <a:spcPts val="0"/>
              </a:spcAft>
              <a:buSzPts val="1600"/>
              <a:buNone/>
              <a:defRPr>
                <a:solidFill>
                  <a:srgbClr val="888888"/>
                </a:solidFill>
              </a:defRPr>
            </a:lvl4pPr>
            <a:lvl5pPr lvl="4" algn="ctr">
              <a:spcBef>
                <a:spcPts val="280"/>
              </a:spcBef>
              <a:spcAft>
                <a:spcPts val="0"/>
              </a:spcAft>
              <a:buSzPts val="1400"/>
              <a:buNone/>
              <a:defRPr>
                <a:solidFill>
                  <a:srgbClr val="888888"/>
                </a:solidFill>
              </a:defRPr>
            </a:lvl5pPr>
            <a:lvl6pPr lvl="5" algn="ctr">
              <a:spcBef>
                <a:spcPts val="260"/>
              </a:spcBef>
              <a:spcAft>
                <a:spcPts val="0"/>
              </a:spcAft>
              <a:buSzPts val="1300"/>
              <a:buNone/>
              <a:defRPr>
                <a:solidFill>
                  <a:srgbClr val="888888"/>
                </a:solidFill>
              </a:defRPr>
            </a:lvl6pPr>
            <a:lvl7pPr lvl="6" algn="ctr">
              <a:spcBef>
                <a:spcPts val="260"/>
              </a:spcBef>
              <a:spcAft>
                <a:spcPts val="0"/>
              </a:spcAft>
              <a:buSzPts val="1300"/>
              <a:buNone/>
              <a:defRPr>
                <a:solidFill>
                  <a:srgbClr val="888888"/>
                </a:solidFill>
              </a:defRPr>
            </a:lvl7pPr>
            <a:lvl8pPr lvl="7" algn="ctr">
              <a:spcBef>
                <a:spcPts val="260"/>
              </a:spcBef>
              <a:spcAft>
                <a:spcPts val="0"/>
              </a:spcAft>
              <a:buSzPts val="1300"/>
              <a:buNone/>
              <a:defRPr>
                <a:solidFill>
                  <a:srgbClr val="888888"/>
                </a:solidFill>
              </a:defRPr>
            </a:lvl8pPr>
            <a:lvl9pPr lvl="8" algn="ctr">
              <a:spcBef>
                <a:spcPts val="260"/>
              </a:spcBef>
              <a:spcAft>
                <a:spcPts val="0"/>
              </a:spcAft>
              <a:buSzPts val="1300"/>
              <a:buNone/>
              <a:defRPr>
                <a:solidFill>
                  <a:srgbClr val="888888"/>
                </a:solidFill>
              </a:defRPr>
            </a:lvl9pPr>
          </a:lstStyle>
          <a:p>
            <a:endParaRPr/>
          </a:p>
        </p:txBody>
      </p:sp>
      <p:sp>
        <p:nvSpPr>
          <p:cNvPr id="21" name="Google Shape;21;p15"/>
          <p:cNvSpPr txBox="1">
            <a:spLocks noGrp="1"/>
          </p:cNvSpPr>
          <p:nvPr>
            <p:ph type="dt" idx="10"/>
          </p:nvPr>
        </p:nvSpPr>
        <p:spPr>
          <a:xfrm>
            <a:off x="457200" y="19050"/>
            <a:ext cx="2895600" cy="32861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5"/>
          <p:cNvSpPr txBox="1">
            <a:spLocks noGrp="1"/>
          </p:cNvSpPr>
          <p:nvPr>
            <p:ph type="ftr" idx="11"/>
          </p:nvPr>
        </p:nvSpPr>
        <p:spPr>
          <a:xfrm>
            <a:off x="3429000" y="19050"/>
            <a:ext cx="4114800" cy="32861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5"/>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lvl1pPr marL="0" marR="0" lvl="0" indent="0" algn="l">
              <a:spcBef>
                <a:spcPts val="0"/>
              </a:spcBef>
              <a:spcAft>
                <a:spcPts val="0"/>
              </a:spcAft>
              <a:buNone/>
              <a:defRPr sz="1400" b="1" i="0" u="none" strike="noStrike" cap="none">
                <a:solidFill>
                  <a:srgbClr val="FFFFFF"/>
                </a:solidFill>
                <a:latin typeface="Arial"/>
                <a:ea typeface="Arial"/>
                <a:cs typeface="Arial"/>
                <a:sym typeface="Arial"/>
              </a:defRPr>
            </a:lvl1pPr>
            <a:lvl2pPr marL="0" marR="0" lvl="1" indent="0" algn="l">
              <a:spcBef>
                <a:spcPts val="0"/>
              </a:spcBef>
              <a:spcAft>
                <a:spcPts val="0"/>
              </a:spcAft>
              <a:buNone/>
              <a:defRPr sz="1400" b="1" i="0" u="none" strike="noStrike" cap="none">
                <a:solidFill>
                  <a:srgbClr val="FFFFFF"/>
                </a:solidFill>
                <a:latin typeface="Arial"/>
                <a:ea typeface="Arial"/>
                <a:cs typeface="Arial"/>
                <a:sym typeface="Arial"/>
              </a:defRPr>
            </a:lvl2pPr>
            <a:lvl3pPr marL="0" marR="0" lvl="2" indent="0" algn="l">
              <a:spcBef>
                <a:spcPts val="0"/>
              </a:spcBef>
              <a:spcAft>
                <a:spcPts val="0"/>
              </a:spcAft>
              <a:buNone/>
              <a:defRPr sz="1400" b="1" i="0" u="none" strike="noStrike" cap="none">
                <a:solidFill>
                  <a:srgbClr val="FFFFFF"/>
                </a:solidFill>
                <a:latin typeface="Arial"/>
                <a:ea typeface="Arial"/>
                <a:cs typeface="Arial"/>
                <a:sym typeface="Arial"/>
              </a:defRPr>
            </a:lvl3pPr>
            <a:lvl4pPr marL="0" marR="0" lvl="3" indent="0" algn="l">
              <a:spcBef>
                <a:spcPts val="0"/>
              </a:spcBef>
              <a:spcAft>
                <a:spcPts val="0"/>
              </a:spcAft>
              <a:buNone/>
              <a:defRPr sz="1400" b="1" i="0" u="none" strike="noStrike" cap="none">
                <a:solidFill>
                  <a:srgbClr val="FFFFFF"/>
                </a:solidFill>
                <a:latin typeface="Arial"/>
                <a:ea typeface="Arial"/>
                <a:cs typeface="Arial"/>
                <a:sym typeface="Arial"/>
              </a:defRPr>
            </a:lvl4pPr>
            <a:lvl5pPr marL="0" marR="0" lvl="4" indent="0" algn="l">
              <a:spcBef>
                <a:spcPts val="0"/>
              </a:spcBef>
              <a:spcAft>
                <a:spcPts val="0"/>
              </a:spcAft>
              <a:buNone/>
              <a:defRPr sz="1400" b="1" i="0" u="none" strike="noStrike" cap="none">
                <a:solidFill>
                  <a:srgbClr val="FFFFFF"/>
                </a:solidFill>
                <a:latin typeface="Arial"/>
                <a:ea typeface="Arial"/>
                <a:cs typeface="Arial"/>
                <a:sym typeface="Arial"/>
              </a:defRPr>
            </a:lvl5pPr>
            <a:lvl6pPr marL="0" marR="0" lvl="5" indent="0" algn="l">
              <a:spcBef>
                <a:spcPts val="0"/>
              </a:spcBef>
              <a:spcAft>
                <a:spcPts val="0"/>
              </a:spcAft>
              <a:buNone/>
              <a:defRPr sz="1400" b="1" i="0" u="none" strike="noStrike" cap="none">
                <a:solidFill>
                  <a:srgbClr val="FFFFFF"/>
                </a:solidFill>
                <a:latin typeface="Arial"/>
                <a:ea typeface="Arial"/>
                <a:cs typeface="Arial"/>
                <a:sym typeface="Arial"/>
              </a:defRPr>
            </a:lvl6pPr>
            <a:lvl7pPr marL="0" marR="0" lvl="6" indent="0" algn="l">
              <a:spcBef>
                <a:spcPts val="0"/>
              </a:spcBef>
              <a:spcAft>
                <a:spcPts val="0"/>
              </a:spcAft>
              <a:buNone/>
              <a:defRPr sz="1400" b="1" i="0" u="none" strike="noStrike" cap="none">
                <a:solidFill>
                  <a:srgbClr val="FFFFFF"/>
                </a:solidFill>
                <a:latin typeface="Arial"/>
                <a:ea typeface="Arial"/>
                <a:cs typeface="Arial"/>
                <a:sym typeface="Arial"/>
              </a:defRPr>
            </a:lvl7pPr>
            <a:lvl8pPr marL="0" marR="0" lvl="7" indent="0" algn="l">
              <a:spcBef>
                <a:spcPts val="0"/>
              </a:spcBef>
              <a:spcAft>
                <a:spcPts val="0"/>
              </a:spcAft>
              <a:buNone/>
              <a:defRPr sz="1400" b="1" i="0" u="none" strike="noStrike" cap="none">
                <a:solidFill>
                  <a:srgbClr val="FFFFFF"/>
                </a:solidFill>
                <a:latin typeface="Arial"/>
                <a:ea typeface="Arial"/>
                <a:cs typeface="Arial"/>
                <a:sym typeface="Arial"/>
              </a:defRPr>
            </a:lvl8pPr>
            <a:lvl9pPr marL="0" marR="0" lvl="8" indent="0" algn="l">
              <a:spcBef>
                <a:spcPts val="0"/>
              </a:spcBef>
              <a:spcAft>
                <a:spcPts val="0"/>
              </a:spcAft>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4"/>
        <p:cNvGrpSpPr/>
        <p:nvPr/>
      </p:nvGrpSpPr>
      <p:grpSpPr>
        <a:xfrm>
          <a:off x="0" y="0"/>
          <a:ext cx="0" cy="0"/>
          <a:chOff x="0" y="0"/>
          <a:chExt cx="0" cy="0"/>
        </a:xfrm>
      </p:grpSpPr>
      <p:sp>
        <p:nvSpPr>
          <p:cNvPr id="25" name="Google Shape;25;p16"/>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6"/>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7" name="Google Shape;27;p16"/>
          <p:cNvSpPr txBox="1">
            <a:spLocks noGrp="1"/>
          </p:cNvSpPr>
          <p:nvPr>
            <p:ph type="dt" idx="10"/>
          </p:nvPr>
        </p:nvSpPr>
        <p:spPr>
          <a:xfrm>
            <a:off x="457200" y="19050"/>
            <a:ext cx="2895600" cy="32861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3429000" y="19050"/>
            <a:ext cx="4114800" cy="32861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lvl1pPr marL="0" marR="0" lvl="0" indent="0" algn="l">
              <a:spcBef>
                <a:spcPts val="0"/>
              </a:spcBef>
              <a:spcAft>
                <a:spcPts val="0"/>
              </a:spcAft>
              <a:buNone/>
              <a:defRPr sz="1400" b="1" i="0" u="none" strike="noStrike" cap="none">
                <a:solidFill>
                  <a:srgbClr val="FFFFFF"/>
                </a:solidFill>
                <a:latin typeface="Arial"/>
                <a:ea typeface="Arial"/>
                <a:cs typeface="Arial"/>
                <a:sym typeface="Arial"/>
              </a:defRPr>
            </a:lvl1pPr>
            <a:lvl2pPr marL="0" marR="0" lvl="1" indent="0" algn="l">
              <a:spcBef>
                <a:spcPts val="0"/>
              </a:spcBef>
              <a:spcAft>
                <a:spcPts val="0"/>
              </a:spcAft>
              <a:buNone/>
              <a:defRPr sz="1400" b="1" i="0" u="none" strike="noStrike" cap="none">
                <a:solidFill>
                  <a:srgbClr val="FFFFFF"/>
                </a:solidFill>
                <a:latin typeface="Arial"/>
                <a:ea typeface="Arial"/>
                <a:cs typeface="Arial"/>
                <a:sym typeface="Arial"/>
              </a:defRPr>
            </a:lvl2pPr>
            <a:lvl3pPr marL="0" marR="0" lvl="2" indent="0" algn="l">
              <a:spcBef>
                <a:spcPts val="0"/>
              </a:spcBef>
              <a:spcAft>
                <a:spcPts val="0"/>
              </a:spcAft>
              <a:buNone/>
              <a:defRPr sz="1400" b="1" i="0" u="none" strike="noStrike" cap="none">
                <a:solidFill>
                  <a:srgbClr val="FFFFFF"/>
                </a:solidFill>
                <a:latin typeface="Arial"/>
                <a:ea typeface="Arial"/>
                <a:cs typeface="Arial"/>
                <a:sym typeface="Arial"/>
              </a:defRPr>
            </a:lvl3pPr>
            <a:lvl4pPr marL="0" marR="0" lvl="3" indent="0" algn="l">
              <a:spcBef>
                <a:spcPts val="0"/>
              </a:spcBef>
              <a:spcAft>
                <a:spcPts val="0"/>
              </a:spcAft>
              <a:buNone/>
              <a:defRPr sz="1400" b="1" i="0" u="none" strike="noStrike" cap="none">
                <a:solidFill>
                  <a:srgbClr val="FFFFFF"/>
                </a:solidFill>
                <a:latin typeface="Arial"/>
                <a:ea typeface="Arial"/>
                <a:cs typeface="Arial"/>
                <a:sym typeface="Arial"/>
              </a:defRPr>
            </a:lvl4pPr>
            <a:lvl5pPr marL="0" marR="0" lvl="4" indent="0" algn="l">
              <a:spcBef>
                <a:spcPts val="0"/>
              </a:spcBef>
              <a:spcAft>
                <a:spcPts val="0"/>
              </a:spcAft>
              <a:buNone/>
              <a:defRPr sz="1400" b="1" i="0" u="none" strike="noStrike" cap="none">
                <a:solidFill>
                  <a:srgbClr val="FFFFFF"/>
                </a:solidFill>
                <a:latin typeface="Arial"/>
                <a:ea typeface="Arial"/>
                <a:cs typeface="Arial"/>
                <a:sym typeface="Arial"/>
              </a:defRPr>
            </a:lvl5pPr>
            <a:lvl6pPr marL="0" marR="0" lvl="5" indent="0" algn="l">
              <a:spcBef>
                <a:spcPts val="0"/>
              </a:spcBef>
              <a:spcAft>
                <a:spcPts val="0"/>
              </a:spcAft>
              <a:buNone/>
              <a:defRPr sz="1400" b="1" i="0" u="none" strike="noStrike" cap="none">
                <a:solidFill>
                  <a:srgbClr val="FFFFFF"/>
                </a:solidFill>
                <a:latin typeface="Arial"/>
                <a:ea typeface="Arial"/>
                <a:cs typeface="Arial"/>
                <a:sym typeface="Arial"/>
              </a:defRPr>
            </a:lvl6pPr>
            <a:lvl7pPr marL="0" marR="0" lvl="6" indent="0" algn="l">
              <a:spcBef>
                <a:spcPts val="0"/>
              </a:spcBef>
              <a:spcAft>
                <a:spcPts val="0"/>
              </a:spcAft>
              <a:buNone/>
              <a:defRPr sz="1400" b="1" i="0" u="none" strike="noStrike" cap="none">
                <a:solidFill>
                  <a:srgbClr val="FFFFFF"/>
                </a:solidFill>
                <a:latin typeface="Arial"/>
                <a:ea typeface="Arial"/>
                <a:cs typeface="Arial"/>
                <a:sym typeface="Arial"/>
              </a:defRPr>
            </a:lvl7pPr>
            <a:lvl8pPr marL="0" marR="0" lvl="7" indent="0" algn="l">
              <a:spcBef>
                <a:spcPts val="0"/>
              </a:spcBef>
              <a:spcAft>
                <a:spcPts val="0"/>
              </a:spcAft>
              <a:buNone/>
              <a:defRPr sz="1400" b="1" i="0" u="none" strike="noStrike" cap="none">
                <a:solidFill>
                  <a:srgbClr val="FFFFFF"/>
                </a:solidFill>
                <a:latin typeface="Arial"/>
                <a:ea typeface="Arial"/>
                <a:cs typeface="Arial"/>
                <a:sym typeface="Arial"/>
              </a:defRPr>
            </a:lvl8pPr>
            <a:lvl9pPr marL="0" marR="0" lvl="8" indent="0" algn="l">
              <a:spcBef>
                <a:spcPts val="0"/>
              </a:spcBef>
              <a:spcAft>
                <a:spcPts val="0"/>
              </a:spcAft>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bg>
      <p:bgPr>
        <a:solidFill>
          <a:schemeClr val="dk2"/>
        </a:solidFill>
        <a:effectLst/>
      </p:bgPr>
    </p:bg>
    <p:spTree>
      <p:nvGrpSpPr>
        <p:cNvPr id="1" name="Shape 37"/>
        <p:cNvGrpSpPr/>
        <p:nvPr/>
      </p:nvGrpSpPr>
      <p:grpSpPr>
        <a:xfrm>
          <a:off x="0" y="0"/>
          <a:ext cx="0" cy="0"/>
          <a:chOff x="0" y="0"/>
          <a:chExt cx="0" cy="0"/>
        </a:xfrm>
      </p:grpSpPr>
      <p:cxnSp>
        <p:nvCxnSpPr>
          <p:cNvPr id="38" name="Google Shape;38;p18"/>
          <p:cNvCxnSpPr/>
          <p:nvPr/>
        </p:nvCxnSpPr>
        <p:spPr>
          <a:xfrm>
            <a:off x="731838" y="4598988"/>
            <a:ext cx="7848600" cy="1587"/>
          </a:xfrm>
          <a:prstGeom prst="straightConnector1">
            <a:avLst/>
          </a:prstGeom>
          <a:noFill/>
          <a:ln w="19050" cap="flat" cmpd="sng">
            <a:solidFill>
              <a:schemeClr val="lt2"/>
            </a:solidFill>
            <a:prstDash val="solid"/>
            <a:round/>
            <a:headEnd type="none" w="sm" len="sm"/>
            <a:tailEnd type="none" w="sm" len="sm"/>
          </a:ln>
        </p:spPr>
      </p:cxnSp>
      <p:sp>
        <p:nvSpPr>
          <p:cNvPr id="39" name="Google Shape;39;p18"/>
          <p:cNvSpPr txBox="1">
            <a:spLocks noGrp="1"/>
          </p:cNvSpPr>
          <p:nvPr>
            <p:ph type="title"/>
          </p:nvPr>
        </p:nvSpPr>
        <p:spPr>
          <a:xfrm>
            <a:off x="722313" y="2362200"/>
            <a:ext cx="7772400" cy="220027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sz="48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8"/>
          <p:cNvSpPr txBox="1">
            <a:spLocks noGrp="1"/>
          </p:cNvSpPr>
          <p:nvPr>
            <p:ph type="body" idx="1"/>
          </p:nvPr>
        </p:nvSpPr>
        <p:spPr>
          <a:xfrm>
            <a:off x="722313" y="4626864"/>
            <a:ext cx="7772400" cy="1500187"/>
          </a:xfrm>
          <a:prstGeom prst="rect">
            <a:avLst/>
          </a:prstGeom>
          <a:noFill/>
          <a:ln>
            <a:noFill/>
          </a:ln>
        </p:spPr>
        <p:txBody>
          <a:bodyPr spcFirstLastPara="1" wrap="square" lIns="91425" tIns="45700" rIns="91425" bIns="45700" anchor="t" anchorCtr="0">
            <a:normAutofit/>
          </a:bodyPr>
          <a:lstStyle>
            <a:lvl1pPr marL="457200" lvl="0" indent="-228600" algn="l">
              <a:spcBef>
                <a:spcPts val="480"/>
              </a:spcBef>
              <a:spcAft>
                <a:spcPts val="0"/>
              </a:spcAft>
              <a:buSzPts val="2040"/>
              <a:buNone/>
              <a:defRPr sz="2400">
                <a:solidFill>
                  <a:schemeClr val="lt2"/>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440"/>
              <a:buNone/>
              <a:defRPr sz="1600">
                <a:solidFill>
                  <a:schemeClr val="lt1"/>
                </a:solidFill>
              </a:defRPr>
            </a:lvl3pPr>
            <a:lvl4pPr marL="1828800" lvl="3" indent="-228600" algn="l">
              <a:spcBef>
                <a:spcPts val="280"/>
              </a:spcBef>
              <a:spcAft>
                <a:spcPts val="0"/>
              </a:spcAft>
              <a:buSzPts val="1400"/>
              <a:buNone/>
              <a:defRPr sz="1400">
                <a:solidFill>
                  <a:schemeClr val="lt1"/>
                </a:solidFill>
              </a:defRPr>
            </a:lvl4pPr>
            <a:lvl5pPr marL="2286000" lvl="4" indent="-228600" algn="l">
              <a:spcBef>
                <a:spcPts val="280"/>
              </a:spcBef>
              <a:spcAft>
                <a:spcPts val="0"/>
              </a:spcAft>
              <a:buSzPts val="1400"/>
              <a:buNone/>
              <a:defRPr sz="1400">
                <a:solidFill>
                  <a:schemeClr val="lt1"/>
                </a:solidFill>
              </a:defRPr>
            </a:lvl5pPr>
            <a:lvl6pPr marL="2743200" lvl="5" indent="-228600" algn="l">
              <a:spcBef>
                <a:spcPts val="280"/>
              </a:spcBef>
              <a:spcAft>
                <a:spcPts val="0"/>
              </a:spcAft>
              <a:buSzPts val="1400"/>
              <a:buNone/>
              <a:defRPr sz="1400">
                <a:solidFill>
                  <a:schemeClr val="lt1"/>
                </a:solidFill>
              </a:defRPr>
            </a:lvl6pPr>
            <a:lvl7pPr marL="3200400" lvl="6" indent="-228600" algn="l">
              <a:spcBef>
                <a:spcPts val="280"/>
              </a:spcBef>
              <a:spcAft>
                <a:spcPts val="0"/>
              </a:spcAft>
              <a:buSzPts val="1400"/>
              <a:buNone/>
              <a:defRPr sz="1400">
                <a:solidFill>
                  <a:schemeClr val="lt1"/>
                </a:solidFill>
              </a:defRPr>
            </a:lvl7pPr>
            <a:lvl8pPr marL="3657600" lvl="7" indent="-228600" algn="l">
              <a:spcBef>
                <a:spcPts val="280"/>
              </a:spcBef>
              <a:spcAft>
                <a:spcPts val="0"/>
              </a:spcAft>
              <a:buSzPts val="1400"/>
              <a:buNone/>
              <a:defRPr sz="1400">
                <a:solidFill>
                  <a:schemeClr val="lt1"/>
                </a:solidFill>
              </a:defRPr>
            </a:lvl8pPr>
            <a:lvl9pPr marL="4114800" lvl="8" indent="-228600" algn="l">
              <a:spcBef>
                <a:spcPts val="280"/>
              </a:spcBef>
              <a:spcAft>
                <a:spcPts val="0"/>
              </a:spcAft>
              <a:buSzPts val="1400"/>
              <a:buNone/>
              <a:defRPr sz="1400">
                <a:solidFill>
                  <a:schemeClr val="lt1"/>
                </a:solidFill>
              </a:defRPr>
            </a:lvl9pPr>
          </a:lstStyle>
          <a:p>
            <a:endParaRPr/>
          </a:p>
        </p:txBody>
      </p:sp>
      <p:sp>
        <p:nvSpPr>
          <p:cNvPr id="41" name="Google Shape;41;p18"/>
          <p:cNvSpPr txBox="1">
            <a:spLocks noGrp="1"/>
          </p:cNvSpPr>
          <p:nvPr>
            <p:ph type="dt" idx="10"/>
          </p:nvPr>
        </p:nvSpPr>
        <p:spPr>
          <a:xfrm>
            <a:off x="457200" y="19050"/>
            <a:ext cx="2895600" cy="32861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8"/>
          <p:cNvSpPr txBox="1">
            <a:spLocks noGrp="1"/>
          </p:cNvSpPr>
          <p:nvPr>
            <p:ph type="ftr" idx="11"/>
          </p:nvPr>
        </p:nvSpPr>
        <p:spPr>
          <a:xfrm>
            <a:off x="3429000" y="19050"/>
            <a:ext cx="4114800" cy="32861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8"/>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lvl1pPr marL="0" marR="0" lvl="0" indent="0" algn="l">
              <a:spcBef>
                <a:spcPts val="0"/>
              </a:spcBef>
              <a:spcAft>
                <a:spcPts val="0"/>
              </a:spcAft>
              <a:buNone/>
              <a:defRPr sz="1400" b="1" i="0" u="none" strike="noStrike" cap="none">
                <a:solidFill>
                  <a:srgbClr val="FFFFFF"/>
                </a:solidFill>
                <a:latin typeface="Arial"/>
                <a:ea typeface="Arial"/>
                <a:cs typeface="Arial"/>
                <a:sym typeface="Arial"/>
              </a:defRPr>
            </a:lvl1pPr>
            <a:lvl2pPr marL="0" marR="0" lvl="1" indent="0" algn="l">
              <a:spcBef>
                <a:spcPts val="0"/>
              </a:spcBef>
              <a:spcAft>
                <a:spcPts val="0"/>
              </a:spcAft>
              <a:buNone/>
              <a:defRPr sz="1400" b="1" i="0" u="none" strike="noStrike" cap="none">
                <a:solidFill>
                  <a:srgbClr val="FFFFFF"/>
                </a:solidFill>
                <a:latin typeface="Arial"/>
                <a:ea typeface="Arial"/>
                <a:cs typeface="Arial"/>
                <a:sym typeface="Arial"/>
              </a:defRPr>
            </a:lvl2pPr>
            <a:lvl3pPr marL="0" marR="0" lvl="2" indent="0" algn="l">
              <a:spcBef>
                <a:spcPts val="0"/>
              </a:spcBef>
              <a:spcAft>
                <a:spcPts val="0"/>
              </a:spcAft>
              <a:buNone/>
              <a:defRPr sz="1400" b="1" i="0" u="none" strike="noStrike" cap="none">
                <a:solidFill>
                  <a:srgbClr val="FFFFFF"/>
                </a:solidFill>
                <a:latin typeface="Arial"/>
                <a:ea typeface="Arial"/>
                <a:cs typeface="Arial"/>
                <a:sym typeface="Arial"/>
              </a:defRPr>
            </a:lvl3pPr>
            <a:lvl4pPr marL="0" marR="0" lvl="3" indent="0" algn="l">
              <a:spcBef>
                <a:spcPts val="0"/>
              </a:spcBef>
              <a:spcAft>
                <a:spcPts val="0"/>
              </a:spcAft>
              <a:buNone/>
              <a:defRPr sz="1400" b="1" i="0" u="none" strike="noStrike" cap="none">
                <a:solidFill>
                  <a:srgbClr val="FFFFFF"/>
                </a:solidFill>
                <a:latin typeface="Arial"/>
                <a:ea typeface="Arial"/>
                <a:cs typeface="Arial"/>
                <a:sym typeface="Arial"/>
              </a:defRPr>
            </a:lvl4pPr>
            <a:lvl5pPr marL="0" marR="0" lvl="4" indent="0" algn="l">
              <a:spcBef>
                <a:spcPts val="0"/>
              </a:spcBef>
              <a:spcAft>
                <a:spcPts val="0"/>
              </a:spcAft>
              <a:buNone/>
              <a:defRPr sz="1400" b="1" i="0" u="none" strike="noStrike" cap="none">
                <a:solidFill>
                  <a:srgbClr val="FFFFFF"/>
                </a:solidFill>
                <a:latin typeface="Arial"/>
                <a:ea typeface="Arial"/>
                <a:cs typeface="Arial"/>
                <a:sym typeface="Arial"/>
              </a:defRPr>
            </a:lvl5pPr>
            <a:lvl6pPr marL="0" marR="0" lvl="5" indent="0" algn="l">
              <a:spcBef>
                <a:spcPts val="0"/>
              </a:spcBef>
              <a:spcAft>
                <a:spcPts val="0"/>
              </a:spcAft>
              <a:buNone/>
              <a:defRPr sz="1400" b="1" i="0" u="none" strike="noStrike" cap="none">
                <a:solidFill>
                  <a:srgbClr val="FFFFFF"/>
                </a:solidFill>
                <a:latin typeface="Arial"/>
                <a:ea typeface="Arial"/>
                <a:cs typeface="Arial"/>
                <a:sym typeface="Arial"/>
              </a:defRPr>
            </a:lvl6pPr>
            <a:lvl7pPr marL="0" marR="0" lvl="6" indent="0" algn="l">
              <a:spcBef>
                <a:spcPts val="0"/>
              </a:spcBef>
              <a:spcAft>
                <a:spcPts val="0"/>
              </a:spcAft>
              <a:buNone/>
              <a:defRPr sz="1400" b="1" i="0" u="none" strike="noStrike" cap="none">
                <a:solidFill>
                  <a:srgbClr val="FFFFFF"/>
                </a:solidFill>
                <a:latin typeface="Arial"/>
                <a:ea typeface="Arial"/>
                <a:cs typeface="Arial"/>
                <a:sym typeface="Arial"/>
              </a:defRPr>
            </a:lvl7pPr>
            <a:lvl8pPr marL="0" marR="0" lvl="7" indent="0" algn="l">
              <a:spcBef>
                <a:spcPts val="0"/>
              </a:spcBef>
              <a:spcAft>
                <a:spcPts val="0"/>
              </a:spcAft>
              <a:buNone/>
              <a:defRPr sz="1400" b="1" i="0" u="none" strike="noStrike" cap="none">
                <a:solidFill>
                  <a:srgbClr val="FFFFFF"/>
                </a:solidFill>
                <a:latin typeface="Arial"/>
                <a:ea typeface="Arial"/>
                <a:cs typeface="Arial"/>
                <a:sym typeface="Arial"/>
              </a:defRPr>
            </a:lvl8pPr>
            <a:lvl9pPr marL="0" marR="0" lvl="8" indent="0" algn="l">
              <a:spcBef>
                <a:spcPts val="0"/>
              </a:spcBef>
              <a:spcAft>
                <a:spcPts val="0"/>
              </a:spcAft>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4"/>
        <p:cNvGrpSpPr/>
        <p:nvPr/>
      </p:nvGrpSpPr>
      <p:grpSpPr>
        <a:xfrm>
          <a:off x="0" y="0"/>
          <a:ext cx="0" cy="0"/>
          <a:chOff x="0" y="0"/>
          <a:chExt cx="0" cy="0"/>
        </a:xfrm>
      </p:grpSpPr>
      <p:cxnSp>
        <p:nvCxnSpPr>
          <p:cNvPr id="45" name="Google Shape;45;p19"/>
          <p:cNvCxnSpPr/>
          <p:nvPr/>
        </p:nvCxnSpPr>
        <p:spPr>
          <a:xfrm rot="5400000">
            <a:off x="2218531" y="4045744"/>
            <a:ext cx="4708525" cy="1588"/>
          </a:xfrm>
          <a:prstGeom prst="straightConnector1">
            <a:avLst/>
          </a:prstGeom>
          <a:noFill/>
          <a:ln w="19050" cap="flat" cmpd="sng">
            <a:solidFill>
              <a:schemeClr val="dk2"/>
            </a:solidFill>
            <a:prstDash val="solid"/>
            <a:round/>
            <a:headEnd type="none" w="sm" len="sm"/>
            <a:tailEnd type="none" w="sm" len="sm"/>
          </a:ln>
        </p:spPr>
      </p:cxnSp>
      <p:sp>
        <p:nvSpPr>
          <p:cNvPr id="46" name="Google Shape;46;p19"/>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9"/>
          <p:cNvSpPr txBox="1">
            <a:spLocks noGrp="1"/>
          </p:cNvSpPr>
          <p:nvPr>
            <p:ph type="body" idx="1"/>
          </p:nvPr>
        </p:nvSpPr>
        <p:spPr>
          <a:xfrm>
            <a:off x="457200" y="1676400"/>
            <a:ext cx="3931920" cy="639762"/>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1700"/>
              <a:buNone/>
              <a:defRPr sz="2000" b="0">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48" name="Google Shape;48;p19"/>
          <p:cNvSpPr txBox="1">
            <a:spLocks noGrp="1"/>
          </p:cNvSpPr>
          <p:nvPr>
            <p:ph type="body" idx="2"/>
          </p:nvPr>
        </p:nvSpPr>
        <p:spPr>
          <a:xfrm>
            <a:off x="457200" y="2438400"/>
            <a:ext cx="3931920" cy="3951288"/>
          </a:xfrm>
          <a:prstGeom prst="rect">
            <a:avLst/>
          </a:prstGeom>
          <a:noFill/>
          <a:ln>
            <a:noFill/>
          </a:ln>
        </p:spPr>
        <p:txBody>
          <a:bodyPr spcFirstLastPara="1" wrap="square" lIns="91425" tIns="45700" rIns="91425" bIns="45700" anchor="t" anchorCtr="0">
            <a:noAutofit/>
          </a:bodyPr>
          <a:lstStyle>
            <a:lvl1pPr marL="457200" lvl="0" indent="-358140" algn="l">
              <a:spcBef>
                <a:spcPts val="480"/>
              </a:spcBef>
              <a:spcAft>
                <a:spcPts val="0"/>
              </a:spcAft>
              <a:buSzPts val="2040"/>
              <a:buChar char="•"/>
              <a:defRPr sz="2400"/>
            </a:lvl1pPr>
            <a:lvl2pPr marL="914400" lvl="1" indent="-336550" algn="l">
              <a:spcBef>
                <a:spcPts val="400"/>
              </a:spcBef>
              <a:spcAft>
                <a:spcPts val="0"/>
              </a:spcAft>
              <a:buSzPts val="1700"/>
              <a:buChar char="•"/>
              <a:defRPr sz="2000"/>
            </a:lvl2pPr>
            <a:lvl3pPr marL="1371600" lvl="2" indent="-331469" algn="l">
              <a:spcBef>
                <a:spcPts val="360"/>
              </a:spcBef>
              <a:spcAft>
                <a:spcPts val="0"/>
              </a:spcAft>
              <a:buSzPts val="162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49" name="Google Shape;49;p19"/>
          <p:cNvSpPr txBox="1">
            <a:spLocks noGrp="1"/>
          </p:cNvSpPr>
          <p:nvPr>
            <p:ph type="body" idx="3"/>
          </p:nvPr>
        </p:nvSpPr>
        <p:spPr>
          <a:xfrm>
            <a:off x="4754880" y="1676400"/>
            <a:ext cx="3931920" cy="639762"/>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1700"/>
              <a:buNone/>
              <a:defRPr sz="2000" b="0">
                <a:solidFill>
                  <a:schemeClr val="dk2"/>
                </a:solidFill>
                <a:latin typeface="Arial"/>
                <a:ea typeface="Arial"/>
                <a:cs typeface="Arial"/>
                <a:sym typeface="Aria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62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50" name="Google Shape;50;p19"/>
          <p:cNvSpPr txBox="1">
            <a:spLocks noGrp="1"/>
          </p:cNvSpPr>
          <p:nvPr>
            <p:ph type="body" idx="4"/>
          </p:nvPr>
        </p:nvSpPr>
        <p:spPr>
          <a:xfrm>
            <a:off x="4754880" y="2438400"/>
            <a:ext cx="3931920" cy="3951288"/>
          </a:xfrm>
          <a:prstGeom prst="rect">
            <a:avLst/>
          </a:prstGeom>
          <a:noFill/>
          <a:ln>
            <a:noFill/>
          </a:ln>
        </p:spPr>
        <p:txBody>
          <a:bodyPr spcFirstLastPara="1" wrap="square" lIns="91425" tIns="45700" rIns="91425" bIns="45700" anchor="t" anchorCtr="0">
            <a:noAutofit/>
          </a:bodyPr>
          <a:lstStyle>
            <a:lvl1pPr marL="457200" lvl="0" indent="-358140" algn="l">
              <a:spcBef>
                <a:spcPts val="480"/>
              </a:spcBef>
              <a:spcAft>
                <a:spcPts val="0"/>
              </a:spcAft>
              <a:buSzPts val="2040"/>
              <a:buChar char="•"/>
              <a:defRPr sz="2400"/>
            </a:lvl1pPr>
            <a:lvl2pPr marL="914400" lvl="1" indent="-336550" algn="l">
              <a:spcBef>
                <a:spcPts val="400"/>
              </a:spcBef>
              <a:spcAft>
                <a:spcPts val="0"/>
              </a:spcAft>
              <a:buSzPts val="1700"/>
              <a:buChar char="•"/>
              <a:defRPr sz="2000"/>
            </a:lvl2pPr>
            <a:lvl3pPr marL="1371600" lvl="2" indent="-331469" algn="l">
              <a:spcBef>
                <a:spcPts val="360"/>
              </a:spcBef>
              <a:spcAft>
                <a:spcPts val="0"/>
              </a:spcAft>
              <a:buSzPts val="162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1" name="Google Shape;51;p19"/>
          <p:cNvSpPr txBox="1">
            <a:spLocks noGrp="1"/>
          </p:cNvSpPr>
          <p:nvPr>
            <p:ph type="dt" idx="10"/>
          </p:nvPr>
        </p:nvSpPr>
        <p:spPr>
          <a:xfrm>
            <a:off x="457200" y="19050"/>
            <a:ext cx="2895600" cy="32861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3429000" y="19050"/>
            <a:ext cx="4114800" cy="32861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lvl1pPr marL="0" marR="0" lvl="0" indent="0" algn="l">
              <a:spcBef>
                <a:spcPts val="0"/>
              </a:spcBef>
              <a:spcAft>
                <a:spcPts val="0"/>
              </a:spcAft>
              <a:buNone/>
              <a:defRPr sz="1400" b="1" i="0" u="none" strike="noStrike" cap="none">
                <a:solidFill>
                  <a:srgbClr val="FFFFFF"/>
                </a:solidFill>
                <a:latin typeface="Arial"/>
                <a:ea typeface="Arial"/>
                <a:cs typeface="Arial"/>
                <a:sym typeface="Arial"/>
              </a:defRPr>
            </a:lvl1pPr>
            <a:lvl2pPr marL="0" marR="0" lvl="1" indent="0" algn="l">
              <a:spcBef>
                <a:spcPts val="0"/>
              </a:spcBef>
              <a:spcAft>
                <a:spcPts val="0"/>
              </a:spcAft>
              <a:buNone/>
              <a:defRPr sz="1400" b="1" i="0" u="none" strike="noStrike" cap="none">
                <a:solidFill>
                  <a:srgbClr val="FFFFFF"/>
                </a:solidFill>
                <a:latin typeface="Arial"/>
                <a:ea typeface="Arial"/>
                <a:cs typeface="Arial"/>
                <a:sym typeface="Arial"/>
              </a:defRPr>
            </a:lvl2pPr>
            <a:lvl3pPr marL="0" marR="0" lvl="2" indent="0" algn="l">
              <a:spcBef>
                <a:spcPts val="0"/>
              </a:spcBef>
              <a:spcAft>
                <a:spcPts val="0"/>
              </a:spcAft>
              <a:buNone/>
              <a:defRPr sz="1400" b="1" i="0" u="none" strike="noStrike" cap="none">
                <a:solidFill>
                  <a:srgbClr val="FFFFFF"/>
                </a:solidFill>
                <a:latin typeface="Arial"/>
                <a:ea typeface="Arial"/>
                <a:cs typeface="Arial"/>
                <a:sym typeface="Arial"/>
              </a:defRPr>
            </a:lvl3pPr>
            <a:lvl4pPr marL="0" marR="0" lvl="3" indent="0" algn="l">
              <a:spcBef>
                <a:spcPts val="0"/>
              </a:spcBef>
              <a:spcAft>
                <a:spcPts val="0"/>
              </a:spcAft>
              <a:buNone/>
              <a:defRPr sz="1400" b="1" i="0" u="none" strike="noStrike" cap="none">
                <a:solidFill>
                  <a:srgbClr val="FFFFFF"/>
                </a:solidFill>
                <a:latin typeface="Arial"/>
                <a:ea typeface="Arial"/>
                <a:cs typeface="Arial"/>
                <a:sym typeface="Arial"/>
              </a:defRPr>
            </a:lvl4pPr>
            <a:lvl5pPr marL="0" marR="0" lvl="4" indent="0" algn="l">
              <a:spcBef>
                <a:spcPts val="0"/>
              </a:spcBef>
              <a:spcAft>
                <a:spcPts val="0"/>
              </a:spcAft>
              <a:buNone/>
              <a:defRPr sz="1400" b="1" i="0" u="none" strike="noStrike" cap="none">
                <a:solidFill>
                  <a:srgbClr val="FFFFFF"/>
                </a:solidFill>
                <a:latin typeface="Arial"/>
                <a:ea typeface="Arial"/>
                <a:cs typeface="Arial"/>
                <a:sym typeface="Arial"/>
              </a:defRPr>
            </a:lvl5pPr>
            <a:lvl6pPr marL="0" marR="0" lvl="5" indent="0" algn="l">
              <a:spcBef>
                <a:spcPts val="0"/>
              </a:spcBef>
              <a:spcAft>
                <a:spcPts val="0"/>
              </a:spcAft>
              <a:buNone/>
              <a:defRPr sz="1400" b="1" i="0" u="none" strike="noStrike" cap="none">
                <a:solidFill>
                  <a:srgbClr val="FFFFFF"/>
                </a:solidFill>
                <a:latin typeface="Arial"/>
                <a:ea typeface="Arial"/>
                <a:cs typeface="Arial"/>
                <a:sym typeface="Arial"/>
              </a:defRPr>
            </a:lvl6pPr>
            <a:lvl7pPr marL="0" marR="0" lvl="6" indent="0" algn="l">
              <a:spcBef>
                <a:spcPts val="0"/>
              </a:spcBef>
              <a:spcAft>
                <a:spcPts val="0"/>
              </a:spcAft>
              <a:buNone/>
              <a:defRPr sz="1400" b="1" i="0" u="none" strike="noStrike" cap="none">
                <a:solidFill>
                  <a:srgbClr val="FFFFFF"/>
                </a:solidFill>
                <a:latin typeface="Arial"/>
                <a:ea typeface="Arial"/>
                <a:cs typeface="Arial"/>
                <a:sym typeface="Arial"/>
              </a:defRPr>
            </a:lvl7pPr>
            <a:lvl8pPr marL="0" marR="0" lvl="7" indent="0" algn="l">
              <a:spcBef>
                <a:spcPts val="0"/>
              </a:spcBef>
              <a:spcAft>
                <a:spcPts val="0"/>
              </a:spcAft>
              <a:buNone/>
              <a:defRPr sz="1400" b="1" i="0" u="none" strike="noStrike" cap="none">
                <a:solidFill>
                  <a:srgbClr val="FFFFFF"/>
                </a:solidFill>
                <a:latin typeface="Arial"/>
                <a:ea typeface="Arial"/>
                <a:cs typeface="Arial"/>
                <a:sym typeface="Arial"/>
              </a:defRPr>
            </a:lvl8pPr>
            <a:lvl9pPr marL="0" marR="0" lvl="8" indent="0" algn="l">
              <a:spcBef>
                <a:spcPts val="0"/>
              </a:spcBef>
              <a:spcAft>
                <a:spcPts val="0"/>
              </a:spcAft>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0"/>
          <p:cNvSpPr txBox="1">
            <a:spLocks noGrp="1"/>
          </p:cNvSpPr>
          <p:nvPr>
            <p:ph type="dt" idx="10"/>
          </p:nvPr>
        </p:nvSpPr>
        <p:spPr>
          <a:xfrm>
            <a:off x="457200" y="19050"/>
            <a:ext cx="2895600" cy="32861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0"/>
          <p:cNvSpPr txBox="1">
            <a:spLocks noGrp="1"/>
          </p:cNvSpPr>
          <p:nvPr>
            <p:ph type="ftr" idx="11"/>
          </p:nvPr>
        </p:nvSpPr>
        <p:spPr>
          <a:xfrm>
            <a:off x="3429000" y="19050"/>
            <a:ext cx="4114800" cy="32861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0"/>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lvl1pPr marL="0" marR="0" lvl="0" indent="0" algn="l">
              <a:spcBef>
                <a:spcPts val="0"/>
              </a:spcBef>
              <a:spcAft>
                <a:spcPts val="0"/>
              </a:spcAft>
              <a:buNone/>
              <a:defRPr sz="1400" b="1" i="0" u="none" strike="noStrike" cap="none">
                <a:solidFill>
                  <a:srgbClr val="FFFFFF"/>
                </a:solidFill>
                <a:latin typeface="Arial"/>
                <a:ea typeface="Arial"/>
                <a:cs typeface="Arial"/>
                <a:sym typeface="Arial"/>
              </a:defRPr>
            </a:lvl1pPr>
            <a:lvl2pPr marL="0" marR="0" lvl="1" indent="0" algn="l">
              <a:spcBef>
                <a:spcPts val="0"/>
              </a:spcBef>
              <a:spcAft>
                <a:spcPts val="0"/>
              </a:spcAft>
              <a:buNone/>
              <a:defRPr sz="1400" b="1" i="0" u="none" strike="noStrike" cap="none">
                <a:solidFill>
                  <a:srgbClr val="FFFFFF"/>
                </a:solidFill>
                <a:latin typeface="Arial"/>
                <a:ea typeface="Arial"/>
                <a:cs typeface="Arial"/>
                <a:sym typeface="Arial"/>
              </a:defRPr>
            </a:lvl2pPr>
            <a:lvl3pPr marL="0" marR="0" lvl="2" indent="0" algn="l">
              <a:spcBef>
                <a:spcPts val="0"/>
              </a:spcBef>
              <a:spcAft>
                <a:spcPts val="0"/>
              </a:spcAft>
              <a:buNone/>
              <a:defRPr sz="1400" b="1" i="0" u="none" strike="noStrike" cap="none">
                <a:solidFill>
                  <a:srgbClr val="FFFFFF"/>
                </a:solidFill>
                <a:latin typeface="Arial"/>
                <a:ea typeface="Arial"/>
                <a:cs typeface="Arial"/>
                <a:sym typeface="Arial"/>
              </a:defRPr>
            </a:lvl3pPr>
            <a:lvl4pPr marL="0" marR="0" lvl="3" indent="0" algn="l">
              <a:spcBef>
                <a:spcPts val="0"/>
              </a:spcBef>
              <a:spcAft>
                <a:spcPts val="0"/>
              </a:spcAft>
              <a:buNone/>
              <a:defRPr sz="1400" b="1" i="0" u="none" strike="noStrike" cap="none">
                <a:solidFill>
                  <a:srgbClr val="FFFFFF"/>
                </a:solidFill>
                <a:latin typeface="Arial"/>
                <a:ea typeface="Arial"/>
                <a:cs typeface="Arial"/>
                <a:sym typeface="Arial"/>
              </a:defRPr>
            </a:lvl4pPr>
            <a:lvl5pPr marL="0" marR="0" lvl="4" indent="0" algn="l">
              <a:spcBef>
                <a:spcPts val="0"/>
              </a:spcBef>
              <a:spcAft>
                <a:spcPts val="0"/>
              </a:spcAft>
              <a:buNone/>
              <a:defRPr sz="1400" b="1" i="0" u="none" strike="noStrike" cap="none">
                <a:solidFill>
                  <a:srgbClr val="FFFFFF"/>
                </a:solidFill>
                <a:latin typeface="Arial"/>
                <a:ea typeface="Arial"/>
                <a:cs typeface="Arial"/>
                <a:sym typeface="Arial"/>
              </a:defRPr>
            </a:lvl5pPr>
            <a:lvl6pPr marL="0" marR="0" lvl="5" indent="0" algn="l">
              <a:spcBef>
                <a:spcPts val="0"/>
              </a:spcBef>
              <a:spcAft>
                <a:spcPts val="0"/>
              </a:spcAft>
              <a:buNone/>
              <a:defRPr sz="1400" b="1" i="0" u="none" strike="noStrike" cap="none">
                <a:solidFill>
                  <a:srgbClr val="FFFFFF"/>
                </a:solidFill>
                <a:latin typeface="Arial"/>
                <a:ea typeface="Arial"/>
                <a:cs typeface="Arial"/>
                <a:sym typeface="Arial"/>
              </a:defRPr>
            </a:lvl6pPr>
            <a:lvl7pPr marL="0" marR="0" lvl="6" indent="0" algn="l">
              <a:spcBef>
                <a:spcPts val="0"/>
              </a:spcBef>
              <a:spcAft>
                <a:spcPts val="0"/>
              </a:spcAft>
              <a:buNone/>
              <a:defRPr sz="1400" b="1" i="0" u="none" strike="noStrike" cap="none">
                <a:solidFill>
                  <a:srgbClr val="FFFFFF"/>
                </a:solidFill>
                <a:latin typeface="Arial"/>
                <a:ea typeface="Arial"/>
                <a:cs typeface="Arial"/>
                <a:sym typeface="Arial"/>
              </a:defRPr>
            </a:lvl7pPr>
            <a:lvl8pPr marL="0" marR="0" lvl="7" indent="0" algn="l">
              <a:spcBef>
                <a:spcPts val="0"/>
              </a:spcBef>
              <a:spcAft>
                <a:spcPts val="0"/>
              </a:spcAft>
              <a:buNone/>
              <a:defRPr sz="1400" b="1" i="0" u="none" strike="noStrike" cap="none">
                <a:solidFill>
                  <a:srgbClr val="FFFFFF"/>
                </a:solidFill>
                <a:latin typeface="Arial"/>
                <a:ea typeface="Arial"/>
                <a:cs typeface="Arial"/>
                <a:sym typeface="Arial"/>
              </a:defRPr>
            </a:lvl8pPr>
            <a:lvl9pPr marL="0" marR="0" lvl="8" indent="0" algn="l">
              <a:spcBef>
                <a:spcPts val="0"/>
              </a:spcBef>
              <a:spcAft>
                <a:spcPts val="0"/>
              </a:spcAft>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63"/>
        <p:cNvGrpSpPr/>
        <p:nvPr/>
      </p:nvGrpSpPr>
      <p:grpSpPr>
        <a:xfrm>
          <a:off x="0" y="0"/>
          <a:ext cx="0" cy="0"/>
          <a:chOff x="0" y="0"/>
          <a:chExt cx="0" cy="0"/>
        </a:xfrm>
      </p:grpSpPr>
      <p:cxnSp>
        <p:nvCxnSpPr>
          <p:cNvPr id="64" name="Google Shape;64;p22"/>
          <p:cNvCxnSpPr/>
          <p:nvPr/>
        </p:nvCxnSpPr>
        <p:spPr>
          <a:xfrm rot="5400000">
            <a:off x="-13494" y="3580607"/>
            <a:ext cx="5578475" cy="1588"/>
          </a:xfrm>
          <a:prstGeom prst="straightConnector1">
            <a:avLst/>
          </a:prstGeom>
          <a:noFill/>
          <a:ln w="19050" cap="flat" cmpd="sng">
            <a:solidFill>
              <a:schemeClr val="dk2"/>
            </a:solidFill>
            <a:prstDash val="solid"/>
            <a:round/>
            <a:headEnd type="none" w="sm" len="sm"/>
            <a:tailEnd type="none" w="sm" len="sm"/>
          </a:ln>
        </p:spPr>
      </p:cxnSp>
      <p:sp>
        <p:nvSpPr>
          <p:cNvPr id="65" name="Google Shape;65;p22"/>
          <p:cNvSpPr txBox="1">
            <a:spLocks noGrp="1"/>
          </p:cNvSpPr>
          <p:nvPr>
            <p:ph type="title"/>
          </p:nvPr>
        </p:nvSpPr>
        <p:spPr>
          <a:xfrm>
            <a:off x="457200" y="792080"/>
            <a:ext cx="2139696" cy="126187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2"/>
          <p:cNvSpPr txBox="1">
            <a:spLocks noGrp="1"/>
          </p:cNvSpPr>
          <p:nvPr>
            <p:ph type="body" idx="1"/>
          </p:nvPr>
        </p:nvSpPr>
        <p:spPr>
          <a:xfrm>
            <a:off x="2971800" y="792080"/>
            <a:ext cx="5715000" cy="5577840"/>
          </a:xfrm>
          <a:prstGeom prst="rect">
            <a:avLst/>
          </a:prstGeom>
          <a:noFill/>
          <a:ln>
            <a:noFill/>
          </a:ln>
        </p:spPr>
        <p:txBody>
          <a:bodyPr spcFirstLastPara="1" wrap="square" lIns="91425" tIns="45700" rIns="91425" bIns="45700" anchor="t" anchorCtr="0">
            <a:noAutofit/>
          </a:bodyPr>
          <a:lstStyle>
            <a:lvl1pPr marL="457200" lvl="0" indent="-401320" algn="l">
              <a:spcBef>
                <a:spcPts val="640"/>
              </a:spcBef>
              <a:spcAft>
                <a:spcPts val="0"/>
              </a:spcAft>
              <a:buSzPts val="2720"/>
              <a:buChar char="•"/>
              <a:defRPr sz="3200"/>
            </a:lvl1pPr>
            <a:lvl2pPr marL="914400" lvl="1" indent="-379730" algn="l">
              <a:spcBef>
                <a:spcPts val="560"/>
              </a:spcBef>
              <a:spcAft>
                <a:spcPts val="0"/>
              </a:spcAft>
              <a:buSzPts val="2380"/>
              <a:buChar char="•"/>
              <a:defRPr sz="2800"/>
            </a:lvl2pPr>
            <a:lvl3pPr marL="1371600" lvl="2" indent="-365760" algn="l">
              <a:spcBef>
                <a:spcPts val="480"/>
              </a:spcBef>
              <a:spcAft>
                <a:spcPts val="0"/>
              </a:spcAft>
              <a:buSzPts val="216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67" name="Google Shape;67;p22"/>
          <p:cNvSpPr txBox="1">
            <a:spLocks noGrp="1"/>
          </p:cNvSpPr>
          <p:nvPr>
            <p:ph type="body" idx="2"/>
          </p:nvPr>
        </p:nvSpPr>
        <p:spPr>
          <a:xfrm>
            <a:off x="457201" y="2130552"/>
            <a:ext cx="2139696" cy="4243615"/>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19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9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68" name="Google Shape;68;p22"/>
          <p:cNvSpPr txBox="1">
            <a:spLocks noGrp="1"/>
          </p:cNvSpPr>
          <p:nvPr>
            <p:ph type="dt" idx="10"/>
          </p:nvPr>
        </p:nvSpPr>
        <p:spPr>
          <a:xfrm>
            <a:off x="457200" y="19050"/>
            <a:ext cx="2895600" cy="32861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2"/>
          <p:cNvSpPr txBox="1">
            <a:spLocks noGrp="1"/>
          </p:cNvSpPr>
          <p:nvPr>
            <p:ph type="ftr" idx="11"/>
          </p:nvPr>
        </p:nvSpPr>
        <p:spPr>
          <a:xfrm>
            <a:off x="3429000" y="19050"/>
            <a:ext cx="4114800" cy="32861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2"/>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lvl1pPr marL="0" marR="0" lvl="0" indent="0" algn="l">
              <a:spcBef>
                <a:spcPts val="0"/>
              </a:spcBef>
              <a:spcAft>
                <a:spcPts val="0"/>
              </a:spcAft>
              <a:buNone/>
              <a:defRPr sz="1400" b="1" i="0" u="none" strike="noStrike" cap="none">
                <a:solidFill>
                  <a:srgbClr val="FFFFFF"/>
                </a:solidFill>
                <a:latin typeface="Arial"/>
                <a:ea typeface="Arial"/>
                <a:cs typeface="Arial"/>
                <a:sym typeface="Arial"/>
              </a:defRPr>
            </a:lvl1pPr>
            <a:lvl2pPr marL="0" marR="0" lvl="1" indent="0" algn="l">
              <a:spcBef>
                <a:spcPts val="0"/>
              </a:spcBef>
              <a:spcAft>
                <a:spcPts val="0"/>
              </a:spcAft>
              <a:buNone/>
              <a:defRPr sz="1400" b="1" i="0" u="none" strike="noStrike" cap="none">
                <a:solidFill>
                  <a:srgbClr val="FFFFFF"/>
                </a:solidFill>
                <a:latin typeface="Arial"/>
                <a:ea typeface="Arial"/>
                <a:cs typeface="Arial"/>
                <a:sym typeface="Arial"/>
              </a:defRPr>
            </a:lvl2pPr>
            <a:lvl3pPr marL="0" marR="0" lvl="2" indent="0" algn="l">
              <a:spcBef>
                <a:spcPts val="0"/>
              </a:spcBef>
              <a:spcAft>
                <a:spcPts val="0"/>
              </a:spcAft>
              <a:buNone/>
              <a:defRPr sz="1400" b="1" i="0" u="none" strike="noStrike" cap="none">
                <a:solidFill>
                  <a:srgbClr val="FFFFFF"/>
                </a:solidFill>
                <a:latin typeface="Arial"/>
                <a:ea typeface="Arial"/>
                <a:cs typeface="Arial"/>
                <a:sym typeface="Arial"/>
              </a:defRPr>
            </a:lvl3pPr>
            <a:lvl4pPr marL="0" marR="0" lvl="3" indent="0" algn="l">
              <a:spcBef>
                <a:spcPts val="0"/>
              </a:spcBef>
              <a:spcAft>
                <a:spcPts val="0"/>
              </a:spcAft>
              <a:buNone/>
              <a:defRPr sz="1400" b="1" i="0" u="none" strike="noStrike" cap="none">
                <a:solidFill>
                  <a:srgbClr val="FFFFFF"/>
                </a:solidFill>
                <a:latin typeface="Arial"/>
                <a:ea typeface="Arial"/>
                <a:cs typeface="Arial"/>
                <a:sym typeface="Arial"/>
              </a:defRPr>
            </a:lvl4pPr>
            <a:lvl5pPr marL="0" marR="0" lvl="4" indent="0" algn="l">
              <a:spcBef>
                <a:spcPts val="0"/>
              </a:spcBef>
              <a:spcAft>
                <a:spcPts val="0"/>
              </a:spcAft>
              <a:buNone/>
              <a:defRPr sz="1400" b="1" i="0" u="none" strike="noStrike" cap="none">
                <a:solidFill>
                  <a:srgbClr val="FFFFFF"/>
                </a:solidFill>
                <a:latin typeface="Arial"/>
                <a:ea typeface="Arial"/>
                <a:cs typeface="Arial"/>
                <a:sym typeface="Arial"/>
              </a:defRPr>
            </a:lvl5pPr>
            <a:lvl6pPr marL="0" marR="0" lvl="5" indent="0" algn="l">
              <a:spcBef>
                <a:spcPts val="0"/>
              </a:spcBef>
              <a:spcAft>
                <a:spcPts val="0"/>
              </a:spcAft>
              <a:buNone/>
              <a:defRPr sz="1400" b="1" i="0" u="none" strike="noStrike" cap="none">
                <a:solidFill>
                  <a:srgbClr val="FFFFFF"/>
                </a:solidFill>
                <a:latin typeface="Arial"/>
                <a:ea typeface="Arial"/>
                <a:cs typeface="Arial"/>
                <a:sym typeface="Arial"/>
              </a:defRPr>
            </a:lvl6pPr>
            <a:lvl7pPr marL="0" marR="0" lvl="6" indent="0" algn="l">
              <a:spcBef>
                <a:spcPts val="0"/>
              </a:spcBef>
              <a:spcAft>
                <a:spcPts val="0"/>
              </a:spcAft>
              <a:buNone/>
              <a:defRPr sz="1400" b="1" i="0" u="none" strike="noStrike" cap="none">
                <a:solidFill>
                  <a:srgbClr val="FFFFFF"/>
                </a:solidFill>
                <a:latin typeface="Arial"/>
                <a:ea typeface="Arial"/>
                <a:cs typeface="Arial"/>
                <a:sym typeface="Arial"/>
              </a:defRPr>
            </a:lvl7pPr>
            <a:lvl8pPr marL="0" marR="0" lvl="7" indent="0" algn="l">
              <a:spcBef>
                <a:spcPts val="0"/>
              </a:spcBef>
              <a:spcAft>
                <a:spcPts val="0"/>
              </a:spcAft>
              <a:buNone/>
              <a:defRPr sz="1400" b="1" i="0" u="none" strike="noStrike" cap="none">
                <a:solidFill>
                  <a:srgbClr val="FFFFFF"/>
                </a:solidFill>
                <a:latin typeface="Arial"/>
                <a:ea typeface="Arial"/>
                <a:cs typeface="Arial"/>
                <a:sym typeface="Arial"/>
              </a:defRPr>
            </a:lvl8pPr>
            <a:lvl9pPr marL="0" marR="0" lvl="8" indent="0" algn="l">
              <a:spcBef>
                <a:spcPts val="0"/>
              </a:spcBef>
              <a:spcAft>
                <a:spcPts val="0"/>
              </a:spcAft>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71"/>
        <p:cNvGrpSpPr/>
        <p:nvPr/>
      </p:nvGrpSpPr>
      <p:grpSpPr>
        <a:xfrm>
          <a:off x="0" y="0"/>
          <a:ext cx="0" cy="0"/>
          <a:chOff x="0" y="0"/>
          <a:chExt cx="0" cy="0"/>
        </a:xfrm>
      </p:grpSpPr>
      <p:sp>
        <p:nvSpPr>
          <p:cNvPr id="72" name="Google Shape;72;p23"/>
          <p:cNvSpPr txBox="1">
            <a:spLocks noGrp="1"/>
          </p:cNvSpPr>
          <p:nvPr>
            <p:ph type="title"/>
          </p:nvPr>
        </p:nvSpPr>
        <p:spPr>
          <a:xfrm>
            <a:off x="457200" y="792480"/>
            <a:ext cx="2142680" cy="126492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3"/>
          <p:cNvSpPr>
            <a:spLocks noGrp="1"/>
          </p:cNvSpPr>
          <p:nvPr>
            <p:ph type="pic" idx="2"/>
          </p:nvPr>
        </p:nvSpPr>
        <p:spPr>
          <a:xfrm>
            <a:off x="2858610" y="838201"/>
            <a:ext cx="5904390" cy="5500456"/>
          </a:xfrm>
          <a:prstGeom prst="rect">
            <a:avLst/>
          </a:prstGeom>
          <a:solidFill>
            <a:schemeClr val="lt2"/>
          </a:solidFill>
          <a:ln w="76200" cap="flat" cmpd="sng">
            <a:solidFill>
              <a:srgbClr val="FFFFFF"/>
            </a:solidFill>
            <a:prstDash val="solid"/>
            <a:miter lim="800000"/>
            <a:headEnd type="none" w="sm" len="sm"/>
            <a:tailEnd type="none" w="sm" len="sm"/>
          </a:ln>
          <a:effectLst>
            <a:outerShdw blurRad="50800" dist="12700" dir="5400000" algn="t" rotWithShape="0">
              <a:srgbClr val="000000">
                <a:alpha val="58823"/>
              </a:srgbClr>
            </a:outerShdw>
          </a:effectLst>
        </p:spPr>
      </p:sp>
      <p:sp>
        <p:nvSpPr>
          <p:cNvPr id="74" name="Google Shape;74;p23"/>
          <p:cNvSpPr txBox="1">
            <a:spLocks noGrp="1"/>
          </p:cNvSpPr>
          <p:nvPr>
            <p:ph type="body" idx="1"/>
          </p:nvPr>
        </p:nvSpPr>
        <p:spPr>
          <a:xfrm>
            <a:off x="457200" y="2133600"/>
            <a:ext cx="2139696" cy="4242816"/>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19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9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75" name="Google Shape;75;p23"/>
          <p:cNvSpPr txBox="1">
            <a:spLocks noGrp="1"/>
          </p:cNvSpPr>
          <p:nvPr>
            <p:ph type="dt" idx="10"/>
          </p:nvPr>
        </p:nvSpPr>
        <p:spPr>
          <a:xfrm>
            <a:off x="457200" y="19050"/>
            <a:ext cx="2895600" cy="32861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429000" y="19050"/>
            <a:ext cx="4114800" cy="32861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lvl1pPr marL="0" marR="0" lvl="0" indent="0" algn="l">
              <a:spcBef>
                <a:spcPts val="0"/>
              </a:spcBef>
              <a:spcAft>
                <a:spcPts val="0"/>
              </a:spcAft>
              <a:buNone/>
              <a:defRPr sz="1400" b="1" i="0" u="none" strike="noStrike" cap="none">
                <a:solidFill>
                  <a:srgbClr val="FFFFFF"/>
                </a:solidFill>
                <a:latin typeface="Arial"/>
                <a:ea typeface="Arial"/>
                <a:cs typeface="Arial"/>
                <a:sym typeface="Arial"/>
              </a:defRPr>
            </a:lvl1pPr>
            <a:lvl2pPr marL="0" marR="0" lvl="1" indent="0" algn="l">
              <a:spcBef>
                <a:spcPts val="0"/>
              </a:spcBef>
              <a:spcAft>
                <a:spcPts val="0"/>
              </a:spcAft>
              <a:buNone/>
              <a:defRPr sz="1400" b="1" i="0" u="none" strike="noStrike" cap="none">
                <a:solidFill>
                  <a:srgbClr val="FFFFFF"/>
                </a:solidFill>
                <a:latin typeface="Arial"/>
                <a:ea typeface="Arial"/>
                <a:cs typeface="Arial"/>
                <a:sym typeface="Arial"/>
              </a:defRPr>
            </a:lvl2pPr>
            <a:lvl3pPr marL="0" marR="0" lvl="2" indent="0" algn="l">
              <a:spcBef>
                <a:spcPts val="0"/>
              </a:spcBef>
              <a:spcAft>
                <a:spcPts val="0"/>
              </a:spcAft>
              <a:buNone/>
              <a:defRPr sz="1400" b="1" i="0" u="none" strike="noStrike" cap="none">
                <a:solidFill>
                  <a:srgbClr val="FFFFFF"/>
                </a:solidFill>
                <a:latin typeface="Arial"/>
                <a:ea typeface="Arial"/>
                <a:cs typeface="Arial"/>
                <a:sym typeface="Arial"/>
              </a:defRPr>
            </a:lvl3pPr>
            <a:lvl4pPr marL="0" marR="0" lvl="3" indent="0" algn="l">
              <a:spcBef>
                <a:spcPts val="0"/>
              </a:spcBef>
              <a:spcAft>
                <a:spcPts val="0"/>
              </a:spcAft>
              <a:buNone/>
              <a:defRPr sz="1400" b="1" i="0" u="none" strike="noStrike" cap="none">
                <a:solidFill>
                  <a:srgbClr val="FFFFFF"/>
                </a:solidFill>
                <a:latin typeface="Arial"/>
                <a:ea typeface="Arial"/>
                <a:cs typeface="Arial"/>
                <a:sym typeface="Arial"/>
              </a:defRPr>
            </a:lvl4pPr>
            <a:lvl5pPr marL="0" marR="0" lvl="4" indent="0" algn="l">
              <a:spcBef>
                <a:spcPts val="0"/>
              </a:spcBef>
              <a:spcAft>
                <a:spcPts val="0"/>
              </a:spcAft>
              <a:buNone/>
              <a:defRPr sz="1400" b="1" i="0" u="none" strike="noStrike" cap="none">
                <a:solidFill>
                  <a:srgbClr val="FFFFFF"/>
                </a:solidFill>
                <a:latin typeface="Arial"/>
                <a:ea typeface="Arial"/>
                <a:cs typeface="Arial"/>
                <a:sym typeface="Arial"/>
              </a:defRPr>
            </a:lvl5pPr>
            <a:lvl6pPr marL="0" marR="0" lvl="5" indent="0" algn="l">
              <a:spcBef>
                <a:spcPts val="0"/>
              </a:spcBef>
              <a:spcAft>
                <a:spcPts val="0"/>
              </a:spcAft>
              <a:buNone/>
              <a:defRPr sz="1400" b="1" i="0" u="none" strike="noStrike" cap="none">
                <a:solidFill>
                  <a:srgbClr val="FFFFFF"/>
                </a:solidFill>
                <a:latin typeface="Arial"/>
                <a:ea typeface="Arial"/>
                <a:cs typeface="Arial"/>
                <a:sym typeface="Arial"/>
              </a:defRPr>
            </a:lvl6pPr>
            <a:lvl7pPr marL="0" marR="0" lvl="6" indent="0" algn="l">
              <a:spcBef>
                <a:spcPts val="0"/>
              </a:spcBef>
              <a:spcAft>
                <a:spcPts val="0"/>
              </a:spcAft>
              <a:buNone/>
              <a:defRPr sz="1400" b="1" i="0" u="none" strike="noStrike" cap="none">
                <a:solidFill>
                  <a:srgbClr val="FFFFFF"/>
                </a:solidFill>
                <a:latin typeface="Arial"/>
                <a:ea typeface="Arial"/>
                <a:cs typeface="Arial"/>
                <a:sym typeface="Arial"/>
              </a:defRPr>
            </a:lvl7pPr>
            <a:lvl8pPr marL="0" marR="0" lvl="7" indent="0" algn="l">
              <a:spcBef>
                <a:spcPts val="0"/>
              </a:spcBef>
              <a:spcAft>
                <a:spcPts val="0"/>
              </a:spcAft>
              <a:buNone/>
              <a:defRPr sz="1400" b="1" i="0" u="none" strike="noStrike" cap="none">
                <a:solidFill>
                  <a:srgbClr val="FFFFFF"/>
                </a:solidFill>
                <a:latin typeface="Arial"/>
                <a:ea typeface="Arial"/>
                <a:cs typeface="Arial"/>
                <a:sym typeface="Arial"/>
              </a:defRPr>
            </a:lvl8pPr>
            <a:lvl9pPr marL="0" marR="0" lvl="8" indent="0" algn="l">
              <a:spcBef>
                <a:spcPts val="0"/>
              </a:spcBef>
              <a:spcAft>
                <a:spcPts val="0"/>
              </a:spcAft>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2133600" y="-76200"/>
            <a:ext cx="4876800" cy="8229600"/>
          </a:xfrm>
          <a:prstGeom prst="rect">
            <a:avLst/>
          </a:prstGeom>
          <a:noFill/>
          <a:ln>
            <a:noFill/>
          </a:ln>
        </p:spPr>
        <p:txBody>
          <a:bodyPr spcFirstLastPara="1" wrap="square" lIns="91425" tIns="45700" rIns="91425" bIns="45700" anchor="t" anchorCtr="0">
            <a:no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1" name="Google Shape;81;p24"/>
          <p:cNvSpPr txBox="1">
            <a:spLocks noGrp="1"/>
          </p:cNvSpPr>
          <p:nvPr>
            <p:ph type="dt" idx="10"/>
          </p:nvPr>
        </p:nvSpPr>
        <p:spPr>
          <a:xfrm>
            <a:off x="457200" y="19050"/>
            <a:ext cx="2895600" cy="32861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429000" y="19050"/>
            <a:ext cx="4114800" cy="32861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lvl1pPr marL="0" marR="0" lvl="0" indent="0" algn="l">
              <a:spcBef>
                <a:spcPts val="0"/>
              </a:spcBef>
              <a:spcAft>
                <a:spcPts val="0"/>
              </a:spcAft>
              <a:buNone/>
              <a:defRPr sz="1400" b="1" i="0" u="none" strike="noStrike" cap="none">
                <a:solidFill>
                  <a:srgbClr val="FFFFFF"/>
                </a:solidFill>
                <a:latin typeface="Arial"/>
                <a:ea typeface="Arial"/>
                <a:cs typeface="Arial"/>
                <a:sym typeface="Arial"/>
              </a:defRPr>
            </a:lvl1pPr>
            <a:lvl2pPr marL="0" marR="0" lvl="1" indent="0" algn="l">
              <a:spcBef>
                <a:spcPts val="0"/>
              </a:spcBef>
              <a:spcAft>
                <a:spcPts val="0"/>
              </a:spcAft>
              <a:buNone/>
              <a:defRPr sz="1400" b="1" i="0" u="none" strike="noStrike" cap="none">
                <a:solidFill>
                  <a:srgbClr val="FFFFFF"/>
                </a:solidFill>
                <a:latin typeface="Arial"/>
                <a:ea typeface="Arial"/>
                <a:cs typeface="Arial"/>
                <a:sym typeface="Arial"/>
              </a:defRPr>
            </a:lvl2pPr>
            <a:lvl3pPr marL="0" marR="0" lvl="2" indent="0" algn="l">
              <a:spcBef>
                <a:spcPts val="0"/>
              </a:spcBef>
              <a:spcAft>
                <a:spcPts val="0"/>
              </a:spcAft>
              <a:buNone/>
              <a:defRPr sz="1400" b="1" i="0" u="none" strike="noStrike" cap="none">
                <a:solidFill>
                  <a:srgbClr val="FFFFFF"/>
                </a:solidFill>
                <a:latin typeface="Arial"/>
                <a:ea typeface="Arial"/>
                <a:cs typeface="Arial"/>
                <a:sym typeface="Arial"/>
              </a:defRPr>
            </a:lvl3pPr>
            <a:lvl4pPr marL="0" marR="0" lvl="3" indent="0" algn="l">
              <a:spcBef>
                <a:spcPts val="0"/>
              </a:spcBef>
              <a:spcAft>
                <a:spcPts val="0"/>
              </a:spcAft>
              <a:buNone/>
              <a:defRPr sz="1400" b="1" i="0" u="none" strike="noStrike" cap="none">
                <a:solidFill>
                  <a:srgbClr val="FFFFFF"/>
                </a:solidFill>
                <a:latin typeface="Arial"/>
                <a:ea typeface="Arial"/>
                <a:cs typeface="Arial"/>
                <a:sym typeface="Arial"/>
              </a:defRPr>
            </a:lvl4pPr>
            <a:lvl5pPr marL="0" marR="0" lvl="4" indent="0" algn="l">
              <a:spcBef>
                <a:spcPts val="0"/>
              </a:spcBef>
              <a:spcAft>
                <a:spcPts val="0"/>
              </a:spcAft>
              <a:buNone/>
              <a:defRPr sz="1400" b="1" i="0" u="none" strike="noStrike" cap="none">
                <a:solidFill>
                  <a:srgbClr val="FFFFFF"/>
                </a:solidFill>
                <a:latin typeface="Arial"/>
                <a:ea typeface="Arial"/>
                <a:cs typeface="Arial"/>
                <a:sym typeface="Arial"/>
              </a:defRPr>
            </a:lvl5pPr>
            <a:lvl6pPr marL="0" marR="0" lvl="5" indent="0" algn="l">
              <a:spcBef>
                <a:spcPts val="0"/>
              </a:spcBef>
              <a:spcAft>
                <a:spcPts val="0"/>
              </a:spcAft>
              <a:buNone/>
              <a:defRPr sz="1400" b="1" i="0" u="none" strike="noStrike" cap="none">
                <a:solidFill>
                  <a:srgbClr val="FFFFFF"/>
                </a:solidFill>
                <a:latin typeface="Arial"/>
                <a:ea typeface="Arial"/>
                <a:cs typeface="Arial"/>
                <a:sym typeface="Arial"/>
              </a:defRPr>
            </a:lvl6pPr>
            <a:lvl7pPr marL="0" marR="0" lvl="6" indent="0" algn="l">
              <a:spcBef>
                <a:spcPts val="0"/>
              </a:spcBef>
              <a:spcAft>
                <a:spcPts val="0"/>
              </a:spcAft>
              <a:buNone/>
              <a:defRPr sz="1400" b="1" i="0" u="none" strike="noStrike" cap="none">
                <a:solidFill>
                  <a:srgbClr val="FFFFFF"/>
                </a:solidFill>
                <a:latin typeface="Arial"/>
                <a:ea typeface="Arial"/>
                <a:cs typeface="Arial"/>
                <a:sym typeface="Arial"/>
              </a:defRPr>
            </a:lvl7pPr>
            <a:lvl8pPr marL="0" marR="0" lvl="7" indent="0" algn="l">
              <a:spcBef>
                <a:spcPts val="0"/>
              </a:spcBef>
              <a:spcAft>
                <a:spcPts val="0"/>
              </a:spcAft>
              <a:buNone/>
              <a:defRPr sz="1400" b="1" i="0" u="none" strike="noStrike" cap="none">
                <a:solidFill>
                  <a:srgbClr val="FFFFFF"/>
                </a:solidFill>
                <a:latin typeface="Arial"/>
                <a:ea typeface="Arial"/>
                <a:cs typeface="Arial"/>
                <a:sym typeface="Arial"/>
              </a:defRPr>
            </a:lvl8pPr>
            <a:lvl9pPr marL="0" marR="0" lvl="8" indent="0" algn="l">
              <a:spcBef>
                <a:spcPts val="0"/>
              </a:spcBef>
              <a:spcAft>
                <a:spcPts val="0"/>
              </a:spcAft>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84"/>
        <p:cNvGrpSpPr/>
        <p:nvPr/>
      </p:nvGrpSpPr>
      <p:grpSpPr>
        <a:xfrm>
          <a:off x="0" y="0"/>
          <a:ext cx="0" cy="0"/>
          <a:chOff x="0" y="0"/>
          <a:chExt cx="0" cy="0"/>
        </a:xfrm>
      </p:grpSpPr>
      <p:sp>
        <p:nvSpPr>
          <p:cNvPr id="85" name="Google Shape;85;p25"/>
          <p:cNvSpPr txBox="1">
            <a:spLocks noGrp="1"/>
          </p:cNvSpPr>
          <p:nvPr>
            <p:ph type="title"/>
          </p:nvPr>
        </p:nvSpPr>
        <p:spPr>
          <a:xfrm rot="5400000">
            <a:off x="4724400" y="2514600"/>
            <a:ext cx="5867400" cy="2057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5"/>
          <p:cNvSpPr txBox="1">
            <a:spLocks noGrp="1"/>
          </p:cNvSpPr>
          <p:nvPr>
            <p:ph type="body" idx="1"/>
          </p:nvPr>
        </p:nvSpPr>
        <p:spPr>
          <a:xfrm rot="5400000">
            <a:off x="533400" y="533400"/>
            <a:ext cx="5867400" cy="6019800"/>
          </a:xfrm>
          <a:prstGeom prst="rect">
            <a:avLst/>
          </a:prstGeom>
          <a:noFill/>
          <a:ln>
            <a:noFill/>
          </a:ln>
        </p:spPr>
        <p:txBody>
          <a:bodyPr spcFirstLastPara="1" wrap="square" lIns="91425" tIns="45700" rIns="91425" bIns="45700" anchor="t" anchorCtr="0">
            <a:noAutofit/>
          </a:bodyPr>
          <a:lstStyle>
            <a:lvl1pPr marL="457200" lvl="0" indent="-325755" algn="l">
              <a:spcBef>
                <a:spcPts val="360"/>
              </a:spcBef>
              <a:spcAft>
                <a:spcPts val="0"/>
              </a:spcAft>
              <a:buSzPts val="1530"/>
              <a:buChar char="•"/>
              <a:defRPr/>
            </a:lvl1pPr>
            <a:lvl2pPr marL="914400" lvl="1" indent="-325755" algn="l">
              <a:spcBef>
                <a:spcPts val="360"/>
              </a:spcBef>
              <a:spcAft>
                <a:spcPts val="0"/>
              </a:spcAft>
              <a:buSzPts val="1530"/>
              <a:buChar char="•"/>
              <a:defRPr/>
            </a:lvl2pPr>
            <a:lvl3pPr marL="1371600" lvl="2" indent="-331469" algn="l">
              <a:spcBef>
                <a:spcPts val="360"/>
              </a:spcBef>
              <a:spcAft>
                <a:spcPts val="0"/>
              </a:spcAft>
              <a:buSzPts val="162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7" name="Google Shape;87;p25"/>
          <p:cNvSpPr txBox="1">
            <a:spLocks noGrp="1"/>
          </p:cNvSpPr>
          <p:nvPr>
            <p:ph type="dt" idx="10"/>
          </p:nvPr>
        </p:nvSpPr>
        <p:spPr>
          <a:xfrm>
            <a:off x="457200" y="19050"/>
            <a:ext cx="2895600" cy="32861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5"/>
          <p:cNvSpPr txBox="1">
            <a:spLocks noGrp="1"/>
          </p:cNvSpPr>
          <p:nvPr>
            <p:ph type="ftr" idx="11"/>
          </p:nvPr>
        </p:nvSpPr>
        <p:spPr>
          <a:xfrm>
            <a:off x="3429000" y="19050"/>
            <a:ext cx="4114800" cy="32861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5"/>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lvl1pPr marL="0" marR="0" lvl="0" indent="0" algn="l">
              <a:spcBef>
                <a:spcPts val="0"/>
              </a:spcBef>
              <a:spcAft>
                <a:spcPts val="0"/>
              </a:spcAft>
              <a:buNone/>
              <a:defRPr sz="1400" b="1" i="0" u="none" strike="noStrike" cap="none">
                <a:solidFill>
                  <a:srgbClr val="FFFFFF"/>
                </a:solidFill>
                <a:latin typeface="Arial"/>
                <a:ea typeface="Arial"/>
                <a:cs typeface="Arial"/>
                <a:sym typeface="Arial"/>
              </a:defRPr>
            </a:lvl1pPr>
            <a:lvl2pPr marL="0" marR="0" lvl="1" indent="0" algn="l">
              <a:spcBef>
                <a:spcPts val="0"/>
              </a:spcBef>
              <a:spcAft>
                <a:spcPts val="0"/>
              </a:spcAft>
              <a:buNone/>
              <a:defRPr sz="1400" b="1" i="0" u="none" strike="noStrike" cap="none">
                <a:solidFill>
                  <a:srgbClr val="FFFFFF"/>
                </a:solidFill>
                <a:latin typeface="Arial"/>
                <a:ea typeface="Arial"/>
                <a:cs typeface="Arial"/>
                <a:sym typeface="Arial"/>
              </a:defRPr>
            </a:lvl2pPr>
            <a:lvl3pPr marL="0" marR="0" lvl="2" indent="0" algn="l">
              <a:spcBef>
                <a:spcPts val="0"/>
              </a:spcBef>
              <a:spcAft>
                <a:spcPts val="0"/>
              </a:spcAft>
              <a:buNone/>
              <a:defRPr sz="1400" b="1" i="0" u="none" strike="noStrike" cap="none">
                <a:solidFill>
                  <a:srgbClr val="FFFFFF"/>
                </a:solidFill>
                <a:latin typeface="Arial"/>
                <a:ea typeface="Arial"/>
                <a:cs typeface="Arial"/>
                <a:sym typeface="Arial"/>
              </a:defRPr>
            </a:lvl3pPr>
            <a:lvl4pPr marL="0" marR="0" lvl="3" indent="0" algn="l">
              <a:spcBef>
                <a:spcPts val="0"/>
              </a:spcBef>
              <a:spcAft>
                <a:spcPts val="0"/>
              </a:spcAft>
              <a:buNone/>
              <a:defRPr sz="1400" b="1" i="0" u="none" strike="noStrike" cap="none">
                <a:solidFill>
                  <a:srgbClr val="FFFFFF"/>
                </a:solidFill>
                <a:latin typeface="Arial"/>
                <a:ea typeface="Arial"/>
                <a:cs typeface="Arial"/>
                <a:sym typeface="Arial"/>
              </a:defRPr>
            </a:lvl4pPr>
            <a:lvl5pPr marL="0" marR="0" lvl="4" indent="0" algn="l">
              <a:spcBef>
                <a:spcPts val="0"/>
              </a:spcBef>
              <a:spcAft>
                <a:spcPts val="0"/>
              </a:spcAft>
              <a:buNone/>
              <a:defRPr sz="1400" b="1" i="0" u="none" strike="noStrike" cap="none">
                <a:solidFill>
                  <a:srgbClr val="FFFFFF"/>
                </a:solidFill>
                <a:latin typeface="Arial"/>
                <a:ea typeface="Arial"/>
                <a:cs typeface="Arial"/>
                <a:sym typeface="Arial"/>
              </a:defRPr>
            </a:lvl5pPr>
            <a:lvl6pPr marL="0" marR="0" lvl="5" indent="0" algn="l">
              <a:spcBef>
                <a:spcPts val="0"/>
              </a:spcBef>
              <a:spcAft>
                <a:spcPts val="0"/>
              </a:spcAft>
              <a:buNone/>
              <a:defRPr sz="1400" b="1" i="0" u="none" strike="noStrike" cap="none">
                <a:solidFill>
                  <a:srgbClr val="FFFFFF"/>
                </a:solidFill>
                <a:latin typeface="Arial"/>
                <a:ea typeface="Arial"/>
                <a:cs typeface="Arial"/>
                <a:sym typeface="Arial"/>
              </a:defRPr>
            </a:lvl6pPr>
            <a:lvl7pPr marL="0" marR="0" lvl="6" indent="0" algn="l">
              <a:spcBef>
                <a:spcPts val="0"/>
              </a:spcBef>
              <a:spcAft>
                <a:spcPts val="0"/>
              </a:spcAft>
              <a:buNone/>
              <a:defRPr sz="1400" b="1" i="0" u="none" strike="noStrike" cap="none">
                <a:solidFill>
                  <a:srgbClr val="FFFFFF"/>
                </a:solidFill>
                <a:latin typeface="Arial"/>
                <a:ea typeface="Arial"/>
                <a:cs typeface="Arial"/>
                <a:sym typeface="Arial"/>
              </a:defRPr>
            </a:lvl7pPr>
            <a:lvl8pPr marL="0" marR="0" lvl="7" indent="0" algn="l">
              <a:spcBef>
                <a:spcPts val="0"/>
              </a:spcBef>
              <a:spcAft>
                <a:spcPts val="0"/>
              </a:spcAft>
              <a:buNone/>
              <a:defRPr sz="1400" b="1" i="0" u="none" strike="noStrike" cap="none">
                <a:solidFill>
                  <a:srgbClr val="FFFFFF"/>
                </a:solidFill>
                <a:latin typeface="Arial"/>
                <a:ea typeface="Arial"/>
                <a:cs typeface="Arial"/>
                <a:sym typeface="Arial"/>
              </a:defRPr>
            </a:lvl8pPr>
            <a:lvl9pPr marL="0" marR="0" lvl="8" indent="0" algn="l">
              <a:spcBef>
                <a:spcPts val="0"/>
              </a:spcBef>
              <a:spcAft>
                <a:spcPts val="0"/>
              </a:spcAft>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p:nvPr/>
        </p:nvSpPr>
        <p:spPr>
          <a:xfrm>
            <a:off x="0" y="220663"/>
            <a:ext cx="9144000" cy="228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14"/>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SzPts val="1400"/>
              <a:buNone/>
              <a:defRPr sz="40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4000" b="0"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4000" b="0"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4000" b="0"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4000" b="0"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4000" b="0"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4000" b="0"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4000" b="0"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4000" b="0" i="0" u="none" strike="noStrike" cap="none">
                <a:solidFill>
                  <a:schemeClr val="dk2"/>
                </a:solidFill>
                <a:latin typeface="Arial"/>
                <a:ea typeface="Arial"/>
                <a:cs typeface="Arial"/>
                <a:sym typeface="Arial"/>
              </a:defRPr>
            </a:lvl9pPr>
          </a:lstStyle>
          <a:p>
            <a:endParaRPr/>
          </a:p>
        </p:txBody>
      </p:sp>
      <p:sp>
        <p:nvSpPr>
          <p:cNvPr id="12" name="Google Shape;12;p14"/>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Autofit/>
          </a:bodyPr>
          <a:lstStyle>
            <a:lvl1pPr marL="457200" marR="0" lvl="0" indent="-358140" algn="l" rtl="0">
              <a:spcBef>
                <a:spcPts val="480"/>
              </a:spcBef>
              <a:spcAft>
                <a:spcPts val="0"/>
              </a:spcAft>
              <a:buClr>
                <a:schemeClr val="accent1"/>
              </a:buClr>
              <a:buSzPts val="2040"/>
              <a:buFont typeface="Arial"/>
              <a:buChar char="•"/>
              <a:defRPr sz="2400" b="0" i="0" u="none" strike="noStrike" cap="none">
                <a:solidFill>
                  <a:schemeClr val="dk1"/>
                </a:solidFill>
                <a:latin typeface="Arial"/>
                <a:ea typeface="Arial"/>
                <a:cs typeface="Arial"/>
                <a:sym typeface="Arial"/>
              </a:defRPr>
            </a:lvl1pPr>
            <a:lvl2pPr marL="914400" marR="0" lvl="1" indent="-336550" algn="l" rtl="0">
              <a:spcBef>
                <a:spcPts val="400"/>
              </a:spcBef>
              <a:spcAft>
                <a:spcPts val="0"/>
              </a:spcAft>
              <a:buClr>
                <a:schemeClr val="accent1"/>
              </a:buClr>
              <a:buSzPts val="1700"/>
              <a:buFont typeface="Arial"/>
              <a:buChar char="•"/>
              <a:defRPr sz="2000" b="0" i="0" u="none" strike="noStrike" cap="none">
                <a:solidFill>
                  <a:schemeClr val="dk1"/>
                </a:solidFill>
                <a:latin typeface="Arial"/>
                <a:ea typeface="Arial"/>
                <a:cs typeface="Arial"/>
                <a:sym typeface="Arial"/>
              </a:defRPr>
            </a:lvl2pPr>
            <a:lvl3pPr marL="1371600" marR="0" lvl="2" indent="-331469" algn="l" rtl="0">
              <a:spcBef>
                <a:spcPts val="360"/>
              </a:spcBef>
              <a:spcAft>
                <a:spcPts val="0"/>
              </a:spcAft>
              <a:buClr>
                <a:schemeClr val="accent1"/>
              </a:buClr>
              <a:buSzPts val="162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accent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accent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6pPr>
            <a:lvl7pPr marL="3200400" marR="0" lvl="6"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7pPr>
            <a:lvl8pPr marL="3657600" marR="0" lvl="7"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8pPr>
            <a:lvl9pPr marL="4114800" marR="0" lvl="8" indent="-311150" algn="l" rtl="0">
              <a:spcBef>
                <a:spcPts val="260"/>
              </a:spcBef>
              <a:spcAft>
                <a:spcPts val="0"/>
              </a:spcAft>
              <a:buClr>
                <a:schemeClr val="accent1"/>
              </a:buClr>
              <a:buSzPts val="1300"/>
              <a:buFont typeface="Arial"/>
              <a:buChar char="•"/>
              <a:defRPr sz="1300" b="0" i="0" u="none" strike="noStrike" cap="none">
                <a:solidFill>
                  <a:schemeClr val="dk1"/>
                </a:solidFill>
                <a:latin typeface="Arial"/>
                <a:ea typeface="Arial"/>
                <a:cs typeface="Arial"/>
                <a:sym typeface="Arial"/>
              </a:defRPr>
            </a:lvl9pPr>
          </a:lstStyle>
          <a:p>
            <a:endParaRPr/>
          </a:p>
        </p:txBody>
      </p:sp>
      <p:sp>
        <p:nvSpPr>
          <p:cNvPr id="13" name="Google Shape;13;p14"/>
          <p:cNvSpPr/>
          <p:nvPr/>
        </p:nvSpPr>
        <p:spPr>
          <a:xfrm>
            <a:off x="0" y="0"/>
            <a:ext cx="9144000" cy="36512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Google Shape;14;p14"/>
          <p:cNvSpPr txBox="1">
            <a:spLocks noGrp="1"/>
          </p:cNvSpPr>
          <p:nvPr>
            <p:ph type="dt" idx="10"/>
          </p:nvPr>
        </p:nvSpPr>
        <p:spPr>
          <a:xfrm>
            <a:off x="457200" y="19050"/>
            <a:ext cx="2895600" cy="32861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14"/>
          <p:cNvSpPr txBox="1">
            <a:spLocks noGrp="1"/>
          </p:cNvSpPr>
          <p:nvPr>
            <p:ph type="ftr" idx="11"/>
          </p:nvPr>
        </p:nvSpPr>
        <p:spPr>
          <a:xfrm>
            <a:off x="3429000" y="19050"/>
            <a:ext cx="4114800" cy="32861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 name="Google Shape;16;p14"/>
          <p:cNvSpPr txBox="1">
            <a:spLocks noGrp="1"/>
          </p:cNvSpPr>
          <p:nvPr>
            <p:ph type="sldNum" idx="12"/>
          </p:nvPr>
        </p:nvSpPr>
        <p:spPr>
          <a:xfrm>
            <a:off x="7620000" y="19050"/>
            <a:ext cx="1066800" cy="328613"/>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spcAft>
                <a:spcPts val="0"/>
              </a:spcAft>
              <a:buNone/>
              <a:defRPr sz="1400" b="1" i="0" u="none" strike="noStrike" cap="none">
                <a:solidFill>
                  <a:srgbClr val="FFFFFF"/>
                </a:solidFill>
                <a:latin typeface="Arial"/>
                <a:ea typeface="Arial"/>
                <a:cs typeface="Arial"/>
                <a:sym typeface="Arial"/>
              </a:defRPr>
            </a:lvl1pPr>
            <a:lvl2pPr marL="0" marR="0" lvl="1" indent="0" algn="l" rtl="0">
              <a:spcBef>
                <a:spcPts val="0"/>
              </a:spcBef>
              <a:spcAft>
                <a:spcPts val="0"/>
              </a:spcAft>
              <a:buNone/>
              <a:defRPr sz="1400" b="1" i="0" u="none" strike="noStrike" cap="none">
                <a:solidFill>
                  <a:srgbClr val="FFFFFF"/>
                </a:solidFill>
                <a:latin typeface="Arial"/>
                <a:ea typeface="Arial"/>
                <a:cs typeface="Arial"/>
                <a:sym typeface="Arial"/>
              </a:defRPr>
            </a:lvl2pPr>
            <a:lvl3pPr marL="0" marR="0" lvl="2" indent="0" algn="l" rtl="0">
              <a:spcBef>
                <a:spcPts val="0"/>
              </a:spcBef>
              <a:spcAft>
                <a:spcPts val="0"/>
              </a:spcAft>
              <a:buNone/>
              <a:defRPr sz="1400" b="1" i="0" u="none" strike="noStrike" cap="none">
                <a:solidFill>
                  <a:srgbClr val="FFFFFF"/>
                </a:solidFill>
                <a:latin typeface="Arial"/>
                <a:ea typeface="Arial"/>
                <a:cs typeface="Arial"/>
                <a:sym typeface="Arial"/>
              </a:defRPr>
            </a:lvl3pPr>
            <a:lvl4pPr marL="0" marR="0" lvl="3" indent="0" algn="l" rtl="0">
              <a:spcBef>
                <a:spcPts val="0"/>
              </a:spcBef>
              <a:spcAft>
                <a:spcPts val="0"/>
              </a:spcAft>
              <a:buNone/>
              <a:defRPr sz="1400" b="1" i="0" u="none" strike="noStrike" cap="none">
                <a:solidFill>
                  <a:srgbClr val="FFFFFF"/>
                </a:solidFill>
                <a:latin typeface="Arial"/>
                <a:ea typeface="Arial"/>
                <a:cs typeface="Arial"/>
                <a:sym typeface="Arial"/>
              </a:defRPr>
            </a:lvl4pPr>
            <a:lvl5pPr marL="0" marR="0" lvl="4" indent="0" algn="l" rtl="0">
              <a:spcBef>
                <a:spcPts val="0"/>
              </a:spcBef>
              <a:spcAft>
                <a:spcPts val="0"/>
              </a:spcAft>
              <a:buNone/>
              <a:defRPr sz="1400" b="1" i="0" u="none" strike="noStrike" cap="none">
                <a:solidFill>
                  <a:srgbClr val="FFFFFF"/>
                </a:solidFill>
                <a:latin typeface="Arial"/>
                <a:ea typeface="Arial"/>
                <a:cs typeface="Arial"/>
                <a:sym typeface="Arial"/>
              </a:defRPr>
            </a:lvl5pPr>
            <a:lvl6pPr marL="0" marR="0" lvl="5" indent="0" algn="l" rtl="0">
              <a:spcBef>
                <a:spcPts val="0"/>
              </a:spcBef>
              <a:spcAft>
                <a:spcPts val="0"/>
              </a:spcAft>
              <a:buNone/>
              <a:defRPr sz="1400" b="1" i="0" u="none" strike="noStrike" cap="none">
                <a:solidFill>
                  <a:srgbClr val="FFFFFF"/>
                </a:solidFill>
                <a:latin typeface="Arial"/>
                <a:ea typeface="Arial"/>
                <a:cs typeface="Arial"/>
                <a:sym typeface="Arial"/>
              </a:defRPr>
            </a:lvl6pPr>
            <a:lvl7pPr marL="0" marR="0" lvl="6" indent="0" algn="l" rtl="0">
              <a:spcBef>
                <a:spcPts val="0"/>
              </a:spcBef>
              <a:spcAft>
                <a:spcPts val="0"/>
              </a:spcAft>
              <a:buNone/>
              <a:defRPr sz="1400" b="1" i="0" u="none" strike="noStrike" cap="none">
                <a:solidFill>
                  <a:srgbClr val="FFFFFF"/>
                </a:solidFill>
                <a:latin typeface="Arial"/>
                <a:ea typeface="Arial"/>
                <a:cs typeface="Arial"/>
                <a:sym typeface="Arial"/>
              </a:defRPr>
            </a:lvl7pPr>
            <a:lvl8pPr marL="0" marR="0" lvl="7" indent="0" algn="l" rtl="0">
              <a:spcBef>
                <a:spcPts val="0"/>
              </a:spcBef>
              <a:spcAft>
                <a:spcPts val="0"/>
              </a:spcAft>
              <a:buNone/>
              <a:defRPr sz="1400" b="1" i="0" u="none" strike="noStrike" cap="none">
                <a:solidFill>
                  <a:srgbClr val="FFFFFF"/>
                </a:solidFill>
                <a:latin typeface="Arial"/>
                <a:ea typeface="Arial"/>
                <a:cs typeface="Arial"/>
                <a:sym typeface="Arial"/>
              </a:defRPr>
            </a:lvl8pPr>
            <a:lvl9pPr marL="0" marR="0" lvl="8" indent="0" algn="l" rtl="0">
              <a:spcBef>
                <a:spcPts val="0"/>
              </a:spcBef>
              <a:spcAft>
                <a:spcPts val="0"/>
              </a:spcAft>
              <a:buNone/>
              <a:defRPr sz="1400" b="1"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mailto:Helene.clevy@quaibranly.fr"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padlet.com/MuseeduquaiBranlyJacquesChirac/ressources-g-n-rales-sur-le-mus-e-du-quai-branly-jacques-chi-xzxx7q8iyiye413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quaibranly.fr/fr/educatio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collections.quaibranly.fr/"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quaibranly.fr/fr/education/preparez-votre-parcours/les-parcours-crois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www.quaibranly.fr/fr/education/" TargetMode="External"/><Relationship Id="rId7" Type="http://schemas.openxmlformats.org/officeDocument/2006/relationships/image" Target="../media/image13.gi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mailto:enseignants@quaibranly.fr" TargetMode="External"/><Relationship Id="rId11" Type="http://schemas.openxmlformats.org/officeDocument/2006/relationships/image" Target="../media/image17.png"/><Relationship Id="rId5" Type="http://schemas.openxmlformats.org/officeDocument/2006/relationships/hyperlink" Target="mailto:clemence.revuz@quaibranly.fr" TargetMode="External"/><Relationship Id="rId10" Type="http://schemas.openxmlformats.org/officeDocument/2006/relationships/image" Target="../media/image16.png"/><Relationship Id="rId4" Type="http://schemas.openxmlformats.org/officeDocument/2006/relationships/hyperlink" Target="https://www.quaibranly.fr/fr/rester-en-contact/abonnement-newsletter-3" TargetMode="External"/><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quaibranly.fr/fileadmin/user_upload/1-Edito/1-Informations-pratiques/6-Outils-de-visite/Guide_de_visites_des_collections/Familles/2024_MONPTITGUIDE_LIVRET_A5_web.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quaibranly.fr/fileadmin/user_upload/1-Edito/6-Footer/3-Si-vous-etes/2-Enseignant-animateurs/Dossier_Pedagogique_Peintures_des_lointains_SEPT18_VD.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pryM8gRf6x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
          <p:cNvSpPr/>
          <p:nvPr/>
        </p:nvSpPr>
        <p:spPr>
          <a:xfrm>
            <a:off x="0" y="363544"/>
            <a:ext cx="9144000" cy="6494455"/>
          </a:xfrm>
          <a:prstGeom prst="rect">
            <a:avLst/>
          </a:prstGeom>
          <a:blipFill rotWithShape="1">
            <a:blip r:embed="rId3">
              <a:alphaModFix amt="32000"/>
            </a:blip>
            <a:stretch>
              <a:fillRect t="-460" b="-9220"/>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6" name="Google Shape;96;p1"/>
          <p:cNvSpPr txBox="1">
            <a:spLocks noGrp="1"/>
          </p:cNvSpPr>
          <p:nvPr>
            <p:ph type="ctrTitle"/>
          </p:nvPr>
        </p:nvSpPr>
        <p:spPr>
          <a:xfrm>
            <a:off x="-108520" y="1256610"/>
            <a:ext cx="8856712" cy="1927225"/>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fr-FR" sz="4400" dirty="0">
                <a:latin typeface="Trebuchet MS"/>
                <a:ea typeface="Trebuchet MS"/>
                <a:cs typeface="Trebuchet MS"/>
                <a:sym typeface="Trebuchet MS"/>
              </a:rPr>
              <a:t>STAGE DAAC CRÉTEIL</a:t>
            </a:r>
            <a:br>
              <a:rPr lang="fr-FR" sz="4400" dirty="0">
                <a:latin typeface="Trebuchet MS"/>
                <a:ea typeface="Trebuchet MS"/>
                <a:cs typeface="Trebuchet MS"/>
                <a:sym typeface="Trebuchet MS"/>
              </a:rPr>
            </a:br>
            <a:r>
              <a:rPr lang="fr-FR" sz="4400" dirty="0">
                <a:latin typeface="Trebuchet MS"/>
                <a:ea typeface="Trebuchet MS"/>
                <a:cs typeface="Trebuchet MS"/>
                <a:sym typeface="Trebuchet MS"/>
              </a:rPr>
              <a:t>« Masculin/Féminin »</a:t>
            </a:r>
            <a:endParaRPr dirty="0"/>
          </a:p>
        </p:txBody>
      </p:sp>
      <p:sp>
        <p:nvSpPr>
          <p:cNvPr id="97" name="Google Shape;97;p1"/>
          <p:cNvSpPr txBox="1"/>
          <p:nvPr/>
        </p:nvSpPr>
        <p:spPr>
          <a:xfrm>
            <a:off x="669405" y="3644900"/>
            <a:ext cx="7848600" cy="255454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3600" b="0" i="0" u="none" strike="noStrike" cap="none" dirty="0">
                <a:solidFill>
                  <a:schemeClr val="dk1"/>
                </a:solidFill>
                <a:latin typeface="Trebuchet MS"/>
                <a:ea typeface="Trebuchet MS"/>
                <a:cs typeface="Trebuchet MS"/>
                <a:sym typeface="Trebuchet MS"/>
              </a:rPr>
              <a:t>musée du quai Branly-Jacques Chirac – vendredi 04/12/25</a:t>
            </a:r>
            <a:endParaRPr sz="2000" b="0" i="0" u="none" strike="noStrike" cap="none" dirty="0">
              <a:solidFill>
                <a:schemeClr val="dk1"/>
              </a:solidFill>
              <a:latin typeface="Trebuchet MS"/>
              <a:ea typeface="Trebuchet MS"/>
              <a:cs typeface="Trebuchet MS"/>
              <a:sym typeface="Trebuchet MS"/>
            </a:endParaRPr>
          </a:p>
          <a:p>
            <a:pPr marL="0" marR="0" lvl="0" indent="0" algn="ctr" rtl="0">
              <a:spcBef>
                <a:spcPts val="0"/>
              </a:spcBef>
              <a:spcAft>
                <a:spcPts val="0"/>
              </a:spcAft>
              <a:buNone/>
            </a:pPr>
            <a:endParaRPr sz="2000" b="0" i="0" u="none" strike="noStrike" cap="none" dirty="0">
              <a:solidFill>
                <a:schemeClr val="dk1"/>
              </a:solidFill>
              <a:latin typeface="Trebuchet MS"/>
              <a:ea typeface="Trebuchet MS"/>
              <a:cs typeface="Trebuchet MS"/>
              <a:sym typeface="Trebuchet MS"/>
            </a:endParaRPr>
          </a:p>
          <a:p>
            <a:pPr marL="0" marR="0" lvl="0" indent="0" algn="ctr" rtl="0">
              <a:spcBef>
                <a:spcPts val="0"/>
              </a:spcBef>
              <a:spcAft>
                <a:spcPts val="0"/>
              </a:spcAft>
              <a:buNone/>
            </a:pPr>
            <a:endParaRPr sz="2000" b="1" i="0" u="sng" strike="noStrike" cap="none" dirty="0">
              <a:solidFill>
                <a:schemeClr val="accent4"/>
              </a:solidFill>
              <a:latin typeface="Trebuchet MS"/>
              <a:ea typeface="Trebuchet MS"/>
              <a:cs typeface="Trebuchet MS"/>
              <a:sym typeface="Trebuchet MS"/>
              <a:hlinkClick r:id="rId4">
                <a:extLst>
                  <a:ext uri="{A12FA001-AC4F-418D-AE19-62706E023703}">
                    <ahyp:hlinkClr xmlns:ahyp="http://schemas.microsoft.com/office/drawing/2018/hyperlinkcolor" val="tx"/>
                  </a:ext>
                </a:extLst>
              </a:hlinkClick>
            </a:endParaRPr>
          </a:p>
          <a:p>
            <a:pPr marL="0" marR="0" lvl="0" indent="0" algn="ctr" rtl="0">
              <a:spcBef>
                <a:spcPts val="0"/>
              </a:spcBef>
              <a:spcAft>
                <a:spcPts val="0"/>
              </a:spcAft>
              <a:buNone/>
            </a:pPr>
            <a:r>
              <a:rPr lang="fr-FR" sz="2400" b="1" i="0" u="sng" strike="noStrike" cap="none" dirty="0">
                <a:solidFill>
                  <a:schemeClr val="accent4"/>
                </a:solidFill>
                <a:latin typeface="Trebuchet MS"/>
                <a:ea typeface="Trebuchet MS"/>
                <a:cs typeface="Trebuchet MS"/>
                <a:sym typeface="Trebuchet MS"/>
                <a:hlinkClick r:id="rId4">
                  <a:extLst>
                    <a:ext uri="{A12FA001-AC4F-418D-AE19-62706E023703}">
                      <ahyp:hlinkClr xmlns:ahyp="http://schemas.microsoft.com/office/drawing/2018/hyperlinkcolor" val="tx"/>
                    </a:ext>
                  </a:extLst>
                </a:hlinkClick>
              </a:rPr>
              <a:t>clemence.revuz@quaibranly.fr</a:t>
            </a:r>
            <a:endParaRPr dirty="0"/>
          </a:p>
          <a:p>
            <a:pPr marL="0" marR="0" lvl="0" indent="0" algn="ctr" rtl="0">
              <a:spcBef>
                <a:spcPts val="0"/>
              </a:spcBef>
              <a:spcAft>
                <a:spcPts val="0"/>
              </a:spcAft>
              <a:buNone/>
            </a:pPr>
            <a:r>
              <a:rPr lang="fr-FR" sz="2400" b="1" i="0" u="sng" strike="noStrike" cap="none" dirty="0">
                <a:solidFill>
                  <a:schemeClr val="accent4"/>
                </a:solidFill>
                <a:latin typeface="Trebuchet MS"/>
                <a:ea typeface="Trebuchet MS"/>
                <a:cs typeface="Trebuchet MS"/>
                <a:sym typeface="Trebuchet MS"/>
                <a:hlinkClick r:id="rId4">
                  <a:extLst>
                    <a:ext uri="{A12FA001-AC4F-418D-AE19-62706E023703}">
                      <ahyp:hlinkClr xmlns:ahyp="http://schemas.microsoft.com/office/drawing/2018/hyperlinkcolor" val="tx"/>
                    </a:ext>
                  </a:extLst>
                </a:hlinkClick>
              </a:rPr>
              <a:t>helene.clevy@quaibranly.fr</a:t>
            </a:r>
            <a:r>
              <a:rPr lang="fr-FR" sz="2400" b="1" i="0" u="none" strike="noStrike" cap="none" dirty="0">
                <a:solidFill>
                  <a:schemeClr val="accent4"/>
                </a:solidFill>
                <a:latin typeface="Trebuchet MS"/>
                <a:ea typeface="Trebuchet MS"/>
                <a:cs typeface="Trebuchet MS"/>
                <a:sym typeface="Trebuchet MS"/>
              </a:rPr>
              <a:t> </a:t>
            </a:r>
            <a:endParaRPr dirty="0"/>
          </a:p>
        </p:txBody>
      </p:sp>
      <p:pic>
        <p:nvPicPr>
          <p:cNvPr id="98" name="Google Shape;98;p1"/>
          <p:cNvPicPr preferRelativeResize="0"/>
          <p:nvPr/>
        </p:nvPicPr>
        <p:blipFill rotWithShape="1">
          <a:blip r:embed="rId5">
            <a:alphaModFix/>
          </a:blip>
          <a:srcRect/>
          <a:stretch/>
        </p:blipFill>
        <p:spPr>
          <a:xfrm>
            <a:off x="107950" y="476250"/>
            <a:ext cx="2303463" cy="4603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6"/>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fr-FR" dirty="0" err="1">
                <a:latin typeface="Trebuchet MS"/>
                <a:ea typeface="Trebuchet MS"/>
                <a:cs typeface="Trebuchet MS"/>
                <a:sym typeface="Trebuchet MS"/>
              </a:rPr>
              <a:t>Padlet</a:t>
            </a:r>
            <a:r>
              <a:rPr lang="fr-FR" dirty="0">
                <a:latin typeface="Trebuchet MS"/>
                <a:ea typeface="Trebuchet MS"/>
                <a:cs typeface="Trebuchet MS"/>
                <a:sym typeface="Trebuchet MS"/>
              </a:rPr>
              <a:t> de ressources générales</a:t>
            </a:r>
            <a:endParaRPr dirty="0"/>
          </a:p>
        </p:txBody>
      </p:sp>
      <p:cxnSp>
        <p:nvCxnSpPr>
          <p:cNvPr id="137" name="Google Shape;137;p6"/>
          <p:cNvCxnSpPr/>
          <p:nvPr/>
        </p:nvCxnSpPr>
        <p:spPr>
          <a:xfrm>
            <a:off x="755576" y="1700808"/>
            <a:ext cx="7561263" cy="0"/>
          </a:xfrm>
          <a:prstGeom prst="straightConnector1">
            <a:avLst/>
          </a:prstGeom>
          <a:noFill/>
          <a:ln w="19050" cap="flat" cmpd="sng">
            <a:solidFill>
              <a:schemeClr val="accent1"/>
            </a:solidFill>
            <a:prstDash val="solid"/>
            <a:round/>
            <a:headEnd type="none" w="sm" len="sm"/>
            <a:tailEnd type="none" w="sm" len="sm"/>
          </a:ln>
        </p:spPr>
      </p:cxnSp>
      <p:sp>
        <p:nvSpPr>
          <p:cNvPr id="138" name="Google Shape;138;p6"/>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Autofit/>
          </a:bodyPr>
          <a:lstStyle/>
          <a:p>
            <a:pPr marL="182563" lvl="0" indent="-74613">
              <a:spcBef>
                <a:spcPts val="0"/>
              </a:spcBef>
              <a:buSzPts val="1700"/>
              <a:buNone/>
            </a:pPr>
            <a:endParaRPr lang="fr-FR" sz="2000" dirty="0">
              <a:latin typeface="Trebuchet MS"/>
              <a:ea typeface="Trebuchet MS"/>
              <a:cs typeface="Trebuchet MS"/>
              <a:sym typeface="Trebuchet MS"/>
              <a:hlinkClick r:id="rId3"/>
            </a:endParaRPr>
          </a:p>
          <a:p>
            <a:pPr marL="182563" lvl="0" indent="-74613">
              <a:spcBef>
                <a:spcPts val="0"/>
              </a:spcBef>
              <a:buSzPts val="1700"/>
              <a:buNone/>
            </a:pPr>
            <a:endParaRPr lang="fr-FR" sz="2000" dirty="0">
              <a:latin typeface="Trebuchet MS"/>
              <a:ea typeface="Trebuchet MS"/>
              <a:cs typeface="Trebuchet MS"/>
              <a:sym typeface="Trebuchet MS"/>
              <a:hlinkClick r:id="rId3"/>
            </a:endParaRPr>
          </a:p>
          <a:p>
            <a:pPr marL="182563" lvl="0" indent="-74613">
              <a:spcBef>
                <a:spcPts val="0"/>
              </a:spcBef>
              <a:buSzPts val="1700"/>
              <a:buNone/>
            </a:pPr>
            <a:endParaRPr lang="fr-FR" sz="2000" dirty="0">
              <a:latin typeface="Trebuchet MS"/>
              <a:ea typeface="Trebuchet MS"/>
              <a:cs typeface="Trebuchet MS"/>
              <a:sym typeface="Trebuchet MS"/>
              <a:hlinkClick r:id="rId3"/>
            </a:endParaRPr>
          </a:p>
          <a:p>
            <a:pPr marL="182563" lvl="0" indent="-74613">
              <a:spcBef>
                <a:spcPts val="0"/>
              </a:spcBef>
              <a:buSzPts val="1700"/>
              <a:buNone/>
            </a:pPr>
            <a:endParaRPr lang="fr-FR" sz="2000" dirty="0">
              <a:latin typeface="Trebuchet MS"/>
              <a:ea typeface="Trebuchet MS"/>
              <a:cs typeface="Trebuchet MS"/>
              <a:sym typeface="Trebuchet MS"/>
              <a:hlinkClick r:id="rId3"/>
            </a:endParaRPr>
          </a:p>
          <a:p>
            <a:pPr marL="182563" lvl="0" indent="-74613">
              <a:spcBef>
                <a:spcPts val="0"/>
              </a:spcBef>
              <a:buSzPts val="1700"/>
              <a:buNone/>
            </a:pPr>
            <a:endParaRPr lang="fr-FR" sz="2000" dirty="0">
              <a:latin typeface="Trebuchet MS"/>
              <a:ea typeface="Trebuchet MS"/>
              <a:cs typeface="Trebuchet MS"/>
              <a:sym typeface="Trebuchet MS"/>
              <a:hlinkClick r:id="rId3"/>
            </a:endParaRPr>
          </a:p>
          <a:p>
            <a:pPr marL="182563" lvl="0" indent="-74613">
              <a:spcBef>
                <a:spcPts val="0"/>
              </a:spcBef>
              <a:buSzPts val="1700"/>
              <a:buNone/>
            </a:pPr>
            <a:r>
              <a:rPr lang="fr-FR" dirty="0">
                <a:latin typeface="Trebuchet MS"/>
                <a:ea typeface="Trebuchet MS"/>
                <a:cs typeface="Trebuchet MS"/>
                <a:sym typeface="Trebuchet MS"/>
                <a:hlinkClick r:id="rId3"/>
              </a:rPr>
              <a:t>https://padlet.com/MuseeduquaiBranlyJacquesChirac/ressources-g-n-rales-sur-le-mus-e-du-quai-branly-jacques-chi-xzxx7q8iyiye413e</a:t>
            </a:r>
            <a:endParaRPr lang="fr-FR" dirty="0">
              <a:latin typeface="Trebuchet MS"/>
              <a:ea typeface="Trebuchet MS"/>
              <a:cs typeface="Trebuchet MS"/>
              <a:sym typeface="Trebuchet MS"/>
            </a:endParaRPr>
          </a:p>
          <a:p>
            <a:pPr marL="182563" lvl="0" indent="-74613">
              <a:spcBef>
                <a:spcPts val="0"/>
              </a:spcBef>
              <a:buSzPts val="1700"/>
              <a:buNone/>
            </a:pPr>
            <a:endParaRPr sz="2000" dirty="0">
              <a:latin typeface="Trebuchet MS"/>
              <a:ea typeface="Trebuchet MS"/>
              <a:cs typeface="Trebuchet MS"/>
              <a:sym typeface="Trebuchet MS"/>
            </a:endParaRPr>
          </a:p>
        </p:txBody>
      </p:sp>
    </p:spTree>
    <p:extLst>
      <p:ext uri="{BB962C8B-B14F-4D97-AF65-F5344CB8AC3E}">
        <p14:creationId xmlns:p14="http://schemas.microsoft.com/office/powerpoint/2010/main" val="2250337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6"/>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fr-FR">
                <a:latin typeface="Trebuchet MS"/>
                <a:ea typeface="Trebuchet MS"/>
                <a:cs typeface="Trebuchet MS"/>
                <a:sym typeface="Trebuchet MS"/>
              </a:rPr>
              <a:t>Le site internet du musée</a:t>
            </a:r>
            <a:endParaRPr/>
          </a:p>
        </p:txBody>
      </p:sp>
      <p:cxnSp>
        <p:nvCxnSpPr>
          <p:cNvPr id="137" name="Google Shape;137;p6"/>
          <p:cNvCxnSpPr/>
          <p:nvPr/>
        </p:nvCxnSpPr>
        <p:spPr>
          <a:xfrm>
            <a:off x="755576" y="1700808"/>
            <a:ext cx="7561263" cy="0"/>
          </a:xfrm>
          <a:prstGeom prst="straightConnector1">
            <a:avLst/>
          </a:prstGeom>
          <a:noFill/>
          <a:ln w="19050" cap="flat" cmpd="sng">
            <a:solidFill>
              <a:schemeClr val="accent1"/>
            </a:solidFill>
            <a:prstDash val="solid"/>
            <a:round/>
            <a:headEnd type="none" w="sm" len="sm"/>
            <a:tailEnd type="none" w="sm" len="sm"/>
          </a:ln>
        </p:spPr>
      </p:cxnSp>
      <p:sp>
        <p:nvSpPr>
          <p:cNvPr id="138" name="Google Shape;138;p6"/>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Autofit/>
          </a:bodyPr>
          <a:lstStyle/>
          <a:p>
            <a:pPr marL="182563" lvl="0" indent="-74613" algn="l" rtl="0">
              <a:spcBef>
                <a:spcPts val="0"/>
              </a:spcBef>
              <a:spcAft>
                <a:spcPts val="0"/>
              </a:spcAft>
              <a:buSzPts val="1700"/>
              <a:buNone/>
            </a:pPr>
            <a:endParaRPr sz="2000" dirty="0">
              <a:latin typeface="Trebuchet MS"/>
              <a:ea typeface="Trebuchet MS"/>
              <a:cs typeface="Trebuchet MS"/>
              <a:sym typeface="Trebuchet MS"/>
            </a:endParaRPr>
          </a:p>
          <a:p>
            <a:pPr marL="182563" lvl="0" indent="-182563" algn="l" rtl="0">
              <a:spcBef>
                <a:spcPts val="480"/>
              </a:spcBef>
              <a:spcAft>
                <a:spcPts val="0"/>
              </a:spcAft>
              <a:buSzPts val="2040"/>
              <a:buChar char="•"/>
            </a:pPr>
            <a:r>
              <a:rPr lang="fr-FR" dirty="0">
                <a:latin typeface="Trebuchet MS"/>
                <a:ea typeface="Trebuchet MS"/>
                <a:cs typeface="Trebuchet MS"/>
                <a:sym typeface="Trebuchet MS"/>
              </a:rPr>
              <a:t>Page « </a:t>
            </a:r>
            <a:r>
              <a:rPr lang="fr-FR" u="sng" dirty="0">
                <a:solidFill>
                  <a:schemeClr val="hlink"/>
                </a:solidFill>
                <a:latin typeface="Trebuchet MS"/>
                <a:ea typeface="Trebuchet MS"/>
                <a:cs typeface="Trebuchet MS"/>
                <a:sym typeface="Trebuchet MS"/>
                <a:hlinkClick r:id="rId3"/>
              </a:rPr>
              <a:t>si vous êtes &gt; enseignant</a:t>
            </a:r>
            <a:r>
              <a:rPr lang="fr-FR" dirty="0">
                <a:latin typeface="Trebuchet MS"/>
                <a:ea typeface="Trebuchet MS"/>
                <a:cs typeface="Trebuchet MS"/>
                <a:sym typeface="Trebuchet MS"/>
              </a:rPr>
              <a:t> »</a:t>
            </a:r>
          </a:p>
          <a:p>
            <a:pPr marL="0" lvl="0" indent="0" algn="l" rtl="0">
              <a:spcBef>
                <a:spcPts val="480"/>
              </a:spcBef>
              <a:spcAft>
                <a:spcPts val="0"/>
              </a:spcAft>
              <a:buSzPts val="2040"/>
              <a:buNone/>
            </a:pPr>
            <a:endParaRPr dirty="0"/>
          </a:p>
          <a:p>
            <a:pPr marL="182563" lvl="0" indent="-182563" algn="l" rtl="0">
              <a:spcBef>
                <a:spcPts val="480"/>
              </a:spcBef>
              <a:spcAft>
                <a:spcPts val="0"/>
              </a:spcAft>
              <a:buSzPts val="2040"/>
              <a:buChar char="•"/>
            </a:pPr>
            <a:r>
              <a:rPr lang="fr-FR" u="sng" dirty="0">
                <a:solidFill>
                  <a:schemeClr val="hlink"/>
                </a:solidFill>
                <a:latin typeface="Trebuchet MS"/>
                <a:ea typeface="Trebuchet MS"/>
                <a:cs typeface="Trebuchet MS"/>
                <a:sym typeface="Trebuchet MS"/>
                <a:hlinkClick r:id="rId4"/>
              </a:rPr>
              <a:t>Explorer les collections</a:t>
            </a:r>
            <a:r>
              <a:rPr lang="fr-FR" dirty="0">
                <a:latin typeface="Trebuchet MS"/>
                <a:ea typeface="Trebuchet MS"/>
                <a:cs typeface="Trebuchet MS"/>
                <a:sym typeface="Trebuchet MS"/>
                <a:hlinkClick r:id="rId4"/>
              </a:rPr>
              <a:t> </a:t>
            </a:r>
            <a:r>
              <a:rPr lang="fr-FR" dirty="0">
                <a:latin typeface="Trebuchet MS"/>
                <a:ea typeface="Trebuchet MS"/>
                <a:cs typeface="Trebuchet MS"/>
                <a:sym typeface="Trebuchet MS"/>
              </a:rPr>
              <a:t>: le catalogue en ligne. </a:t>
            </a:r>
          </a:p>
          <a:p>
            <a:pPr marL="0" lvl="0" indent="0" algn="l" rtl="0">
              <a:spcBef>
                <a:spcPts val="480"/>
              </a:spcBef>
              <a:spcAft>
                <a:spcPts val="0"/>
              </a:spcAft>
              <a:buSzPts val="2040"/>
              <a:buNone/>
            </a:pPr>
            <a:r>
              <a:rPr lang="fr-FR" dirty="0">
                <a:latin typeface="Trebuchet MS"/>
                <a:ea typeface="Trebuchet MS"/>
                <a:cs typeface="Trebuchet MS"/>
                <a:sym typeface="Trebuchet MS"/>
              </a:rPr>
              <a:t>  Pensez à noter le numéro d’inventaire des œuvres !</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a:latin typeface="Trebuchet MS" panose="020B0603020202020204" pitchFamily="34" charset="0"/>
              </a:rPr>
              <a:t>Les goûters pédagogiques et les visites préparatoires</a:t>
            </a:r>
          </a:p>
        </p:txBody>
      </p:sp>
      <p:cxnSp>
        <p:nvCxnSpPr>
          <p:cNvPr id="9" name="Connecteur droit 8"/>
          <p:cNvCxnSpPr/>
          <p:nvPr/>
        </p:nvCxnSpPr>
        <p:spPr>
          <a:xfrm>
            <a:off x="755576" y="1700808"/>
            <a:ext cx="756126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Espace réservé du contenu 2">
            <a:extLst>
              <a:ext uri="{FF2B5EF4-FFF2-40B4-BE49-F238E27FC236}">
                <a16:creationId xmlns:a16="http://schemas.microsoft.com/office/drawing/2014/main" id="{BC35FB3A-DCC8-C04F-A620-189747FA0732}"/>
              </a:ext>
            </a:extLst>
          </p:cNvPr>
          <p:cNvSpPr>
            <a:spLocks noGrp="1"/>
          </p:cNvSpPr>
          <p:nvPr>
            <p:ph idx="1"/>
          </p:nvPr>
        </p:nvSpPr>
        <p:spPr>
          <a:xfrm>
            <a:off x="251520" y="1340768"/>
            <a:ext cx="8892480" cy="4876800"/>
          </a:xfrm>
        </p:spPr>
        <p:txBody>
          <a:bodyPr/>
          <a:lstStyle/>
          <a:p>
            <a:endParaRPr lang="fr-FR" sz="2000" dirty="0">
              <a:latin typeface="Trebuchet MS" panose="020B0703020202090204" pitchFamily="34" charset="0"/>
            </a:endParaRPr>
          </a:p>
          <a:p>
            <a:r>
              <a:rPr lang="fr-FR" b="1" dirty="0">
                <a:latin typeface="Trebuchet MS" panose="020B0703020202090204" pitchFamily="34" charset="0"/>
              </a:rPr>
              <a:t>Les goûters pédagogiques </a:t>
            </a:r>
            <a:r>
              <a:rPr lang="fr-FR" dirty="0">
                <a:latin typeface="Trebuchet MS" panose="020B0703020202090204" pitchFamily="34" charset="0"/>
              </a:rPr>
              <a:t>: un mercredi après-midi par trimestre, 2h, activités et ressources</a:t>
            </a:r>
          </a:p>
          <a:p>
            <a:pPr lvl="1">
              <a:buFont typeface="Courier New" panose="02070309020205020404" pitchFamily="49" charset="0"/>
              <a:buChar char="o"/>
            </a:pPr>
            <a:r>
              <a:rPr lang="fr-FR" sz="2400" b="1" dirty="0"/>
              <a:t> Mercredi 28 janvier 2026</a:t>
            </a:r>
            <a:r>
              <a:rPr lang="fr-FR" sz="2400" dirty="0"/>
              <a:t> – 14h30 : Voyage(s) : au-delà de l’exotisme </a:t>
            </a:r>
            <a:r>
              <a:rPr lang="fr-FR" sz="2400" i="1" dirty="0"/>
              <a:t>(durée : 2h) </a:t>
            </a:r>
          </a:p>
          <a:p>
            <a:pPr lvl="1">
              <a:buFont typeface="Courier New" panose="02070309020205020404" pitchFamily="49" charset="0"/>
              <a:buChar char="o"/>
            </a:pPr>
            <a:r>
              <a:rPr lang="fr-FR" sz="2400" b="1" dirty="0"/>
              <a:t>Mercredi 18 mars 2026</a:t>
            </a:r>
            <a:r>
              <a:rPr lang="fr-FR" sz="2400" dirty="0"/>
              <a:t> – 14h30 : </a:t>
            </a:r>
            <a:r>
              <a:rPr lang="fr-FR" sz="2400" b="0" i="0" dirty="0">
                <a:solidFill>
                  <a:srgbClr val="2D3135"/>
                </a:solidFill>
                <a:effectLst/>
                <a:latin typeface="+mn-lt"/>
              </a:rPr>
              <a:t>Provenances et restitutions (durée 2h) en lien avec le parcours croisé avec le musée d’art et d’histoire du judaïsme « Histoires de collections » présenté </a:t>
            </a:r>
            <a:r>
              <a:rPr lang="fr-FR" sz="2400" b="0" i="0" u="sng" dirty="0">
                <a:solidFill>
                  <a:srgbClr val="39B54B"/>
                </a:solidFill>
                <a:effectLst/>
                <a:latin typeface="+mn-lt"/>
                <a:hlinkClick r:id="rId3"/>
              </a:rPr>
              <a:t>ici</a:t>
            </a:r>
            <a:endParaRPr lang="fr-FR" sz="2400" i="1" dirty="0">
              <a:latin typeface="+mn-lt"/>
            </a:endParaRPr>
          </a:p>
          <a:p>
            <a:pPr>
              <a:buFont typeface="Arial" panose="020B0604020202020204" pitchFamily="34" charset="0"/>
              <a:buChar char="•"/>
            </a:pPr>
            <a:r>
              <a:rPr lang="fr-FR" b="1" dirty="0"/>
              <a:t>Les visites préparatoires </a:t>
            </a:r>
            <a:r>
              <a:rPr lang="fr-FR" dirty="0"/>
              <a:t>: le jeudi suivant l’ouverture d’une exposition temporaire, à 18h30</a:t>
            </a:r>
          </a:p>
          <a:p>
            <a:pPr lvl="1">
              <a:buFont typeface="Courier New" panose="02070309020205020404" pitchFamily="49" charset="0"/>
              <a:buChar char="o"/>
            </a:pPr>
            <a:r>
              <a:rPr lang="fr-FR" sz="2400" b="1" dirty="0"/>
              <a:t> Jeudi 2 avril 2026</a:t>
            </a:r>
            <a:r>
              <a:rPr lang="fr-FR" sz="2400" dirty="0"/>
              <a:t> : </a:t>
            </a:r>
            <a:r>
              <a:rPr lang="fr-FR" sz="2400" i="1" dirty="0"/>
              <a:t>Dragons</a:t>
            </a:r>
            <a:endParaRPr lang="fr-FR" sz="2400" dirty="0"/>
          </a:p>
          <a:p>
            <a:pPr lvl="1">
              <a:buFont typeface="Courier New" panose="02070309020205020404" pitchFamily="49" charset="0"/>
              <a:buChar char="o"/>
            </a:pPr>
            <a:r>
              <a:rPr lang="fr-FR" sz="2400" b="1" dirty="0"/>
              <a:t> Jeudi 15 mai 2026</a:t>
            </a:r>
            <a:r>
              <a:rPr lang="fr-FR" sz="2400" dirty="0"/>
              <a:t> : </a:t>
            </a:r>
            <a:r>
              <a:rPr lang="fr-FR" sz="2400" i="1" dirty="0"/>
              <a:t>Plumes du Paradis</a:t>
            </a:r>
            <a:endParaRPr lang="fr-FR" sz="2400" dirty="0"/>
          </a:p>
          <a:p>
            <a:pPr>
              <a:buFont typeface="Arial" panose="020B0604020202020204" pitchFamily="34" charset="0"/>
              <a:buChar char="•"/>
            </a:pPr>
            <a:endParaRPr lang="fr-FR" sz="2000" dirty="0"/>
          </a:p>
        </p:txBody>
      </p:sp>
    </p:spTree>
    <p:extLst>
      <p:ext uri="{BB962C8B-B14F-4D97-AF65-F5344CB8AC3E}">
        <p14:creationId xmlns:p14="http://schemas.microsoft.com/office/powerpoint/2010/main" val="712699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1230" y="1736798"/>
            <a:ext cx="4510236" cy="1196342"/>
          </a:xfrm>
        </p:spPr>
        <p:txBody>
          <a:bodyPr>
            <a:normAutofit fontScale="90000"/>
          </a:bodyPr>
          <a:lstStyle/>
          <a:p>
            <a:pPr>
              <a:spcBef>
                <a:spcPts val="819"/>
              </a:spcBef>
              <a:spcAft>
                <a:spcPts val="819"/>
              </a:spcAft>
            </a:pPr>
            <a:r>
              <a:rPr lang="fr-FR" sz="1800" dirty="0">
                <a:solidFill>
                  <a:schemeClr val="accent6">
                    <a:lumMod val="75000"/>
                  </a:schemeClr>
                </a:solidFill>
                <a:ea typeface="ＭＳ Ｐゴシック" pitchFamily="34" charset="-128"/>
              </a:rPr>
              <a:t>AMAZÔNIA</a:t>
            </a:r>
            <a:br>
              <a:rPr lang="fr-FR" sz="1800" dirty="0">
                <a:solidFill>
                  <a:schemeClr val="accent6">
                    <a:lumMod val="75000"/>
                  </a:schemeClr>
                </a:solidFill>
                <a:ea typeface="ＭＳ Ｐゴシック" pitchFamily="34" charset="-128"/>
              </a:rPr>
            </a:br>
            <a:r>
              <a:rPr lang="fr-FR" sz="1350" dirty="0">
                <a:solidFill>
                  <a:schemeClr val="accent6">
                    <a:lumMod val="75000"/>
                  </a:schemeClr>
                </a:solidFill>
                <a:ea typeface="ＭＳ Ｐゴシック" pitchFamily="34" charset="-128"/>
              </a:rPr>
              <a:t>Créations et futures autochtones </a:t>
            </a:r>
            <a:br>
              <a:rPr lang="fr-FR" sz="1650" dirty="0">
                <a:solidFill>
                  <a:schemeClr val="accent6">
                    <a:lumMod val="75000"/>
                  </a:schemeClr>
                </a:solidFill>
                <a:ea typeface="ＭＳ Ｐゴシック" pitchFamily="34" charset="-128"/>
              </a:rPr>
            </a:br>
            <a:br>
              <a:rPr lang="fr-FR" sz="1650" dirty="0">
                <a:solidFill>
                  <a:schemeClr val="accent6">
                    <a:lumMod val="75000"/>
                  </a:schemeClr>
                </a:solidFill>
                <a:ea typeface="ＭＳ Ｐゴシック" pitchFamily="34" charset="-128"/>
              </a:rPr>
            </a:br>
            <a:r>
              <a:rPr lang="en-US" sz="1200" dirty="0">
                <a:solidFill>
                  <a:schemeClr val="accent6">
                    <a:lumMod val="75000"/>
                  </a:schemeClr>
                </a:solidFill>
                <a:ea typeface="ＭＳ Ｐゴシック" pitchFamily="34" charset="-128"/>
              </a:rPr>
              <a:t>30 </a:t>
            </a:r>
            <a:r>
              <a:rPr lang="en-US" sz="1200" dirty="0" err="1">
                <a:solidFill>
                  <a:schemeClr val="accent6">
                    <a:lumMod val="75000"/>
                  </a:schemeClr>
                </a:solidFill>
                <a:ea typeface="ＭＳ Ｐゴシック" pitchFamily="34" charset="-128"/>
              </a:rPr>
              <a:t>septembre</a:t>
            </a:r>
            <a:r>
              <a:rPr lang="en-US" sz="1200" dirty="0">
                <a:solidFill>
                  <a:schemeClr val="accent6">
                    <a:lumMod val="75000"/>
                  </a:schemeClr>
                </a:solidFill>
                <a:ea typeface="ＭＳ Ｐゴシック" pitchFamily="34" charset="-128"/>
              </a:rPr>
              <a:t> 2025 -18 Janvier 2026</a:t>
            </a:r>
            <a:br>
              <a:rPr lang="fr-FR" sz="1200" dirty="0">
                <a:solidFill>
                  <a:schemeClr val="accent6">
                    <a:lumMod val="75000"/>
                  </a:schemeClr>
                </a:solidFill>
                <a:ea typeface="ＭＳ Ｐゴシック" pitchFamily="34" charset="-128"/>
              </a:rPr>
            </a:br>
            <a:r>
              <a:rPr lang="fr-FR" sz="1274" dirty="0">
                <a:solidFill>
                  <a:schemeClr val="accent6">
                    <a:lumMod val="75000"/>
                  </a:schemeClr>
                </a:solidFill>
              </a:rPr>
              <a:t>Galerie Jardin</a:t>
            </a:r>
            <a:br>
              <a:rPr lang="fr-FR" sz="1274" b="1" dirty="0">
                <a:solidFill>
                  <a:srgbClr val="C00000"/>
                </a:solidFill>
              </a:rPr>
            </a:br>
            <a:br>
              <a:rPr lang="fr-FR" sz="1200" dirty="0">
                <a:solidFill>
                  <a:srgbClr val="C00000"/>
                </a:solidFill>
                <a:ea typeface="ＭＳ Ｐゴシック" pitchFamily="34" charset="-128"/>
              </a:rPr>
            </a:br>
            <a:br>
              <a:rPr lang="fr-FR" sz="1200" dirty="0">
                <a:solidFill>
                  <a:srgbClr val="C00000"/>
                </a:solidFill>
                <a:ea typeface="ＭＳ Ｐゴシック" pitchFamily="34" charset="-128"/>
              </a:rPr>
            </a:br>
            <a:endParaRPr lang="fr-FR" sz="1350" dirty="0"/>
          </a:p>
        </p:txBody>
      </p:sp>
      <p:sp>
        <p:nvSpPr>
          <p:cNvPr id="9" name="Rectangle 8"/>
          <p:cNvSpPr/>
          <p:nvPr/>
        </p:nvSpPr>
        <p:spPr>
          <a:xfrm>
            <a:off x="1385646" y="3050958"/>
            <a:ext cx="2996952" cy="230832"/>
          </a:xfrm>
          <a:prstGeom prst="rect">
            <a:avLst/>
          </a:prstGeom>
        </p:spPr>
        <p:txBody>
          <a:bodyPr wrap="square">
            <a:spAutoFit/>
          </a:bodyPr>
          <a:lstStyle/>
          <a:p>
            <a:pPr algn="just"/>
            <a:r>
              <a:rPr lang="fr-FR" sz="900" dirty="0">
                <a:latin typeface="Calibri" panose="020F0502020204030204" pitchFamily="34" charset="0"/>
                <a:ea typeface="Times New Roman" panose="02020603050405020304" pitchFamily="18" charset="0"/>
                <a:cs typeface="Calibri" panose="020F0502020204030204" pitchFamily="34" charset="0"/>
              </a:rPr>
              <a:t>.</a:t>
            </a:r>
          </a:p>
        </p:txBody>
      </p:sp>
      <p:sp>
        <p:nvSpPr>
          <p:cNvPr id="14" name="Rectangle 13"/>
          <p:cNvSpPr/>
          <p:nvPr/>
        </p:nvSpPr>
        <p:spPr>
          <a:xfrm>
            <a:off x="521230" y="4087461"/>
            <a:ext cx="4289669" cy="230832"/>
          </a:xfrm>
          <a:prstGeom prst="rect">
            <a:avLst/>
          </a:prstGeom>
        </p:spPr>
        <p:txBody>
          <a:bodyPr wrap="square">
            <a:spAutoFit/>
          </a:bodyPr>
          <a:lstStyle/>
          <a:p>
            <a:pPr algn="just"/>
            <a:r>
              <a:rPr lang="fr-FR" sz="900" b="1" u="sng" dirty="0">
                <a:latin typeface="Calibri" panose="020F0502020204030204" pitchFamily="34" charset="0"/>
                <a:ea typeface="Calibri" panose="020F0502020204030204" pitchFamily="34" charset="0"/>
                <a:cs typeface="Calibri" panose="020F0502020204030204" pitchFamily="34" charset="0"/>
              </a:rPr>
              <a:t>Muséographie</a:t>
            </a:r>
            <a:r>
              <a:rPr lang="fr-FR" sz="900" b="1" dirty="0">
                <a:latin typeface="Calibri" panose="020F0502020204030204" pitchFamily="34" charset="0"/>
                <a:ea typeface="Calibri" panose="020F0502020204030204" pitchFamily="34" charset="0"/>
                <a:cs typeface="Calibri" panose="020F0502020204030204" pitchFamily="34" charset="0"/>
              </a:rPr>
              <a:t> : </a:t>
            </a:r>
            <a:r>
              <a:rPr lang="fr-FR" sz="900" dirty="0">
                <a:latin typeface="Calibri" panose="020F0502020204030204" pitchFamily="34" charset="0"/>
                <a:ea typeface="Calibri" panose="020F0502020204030204" pitchFamily="34" charset="0"/>
                <a:cs typeface="Calibri" panose="020F0502020204030204" pitchFamily="34" charset="0"/>
              </a:rPr>
              <a:t>env. 383</a:t>
            </a:r>
            <a:r>
              <a:rPr lang="fr-FR" sz="900" dirty="0"/>
              <a:t> œuvres dont env. 264 œuvres du musée</a:t>
            </a:r>
          </a:p>
        </p:txBody>
      </p:sp>
      <p:sp>
        <p:nvSpPr>
          <p:cNvPr id="3" name="Rectangle 2"/>
          <p:cNvSpPr/>
          <p:nvPr/>
        </p:nvSpPr>
        <p:spPr>
          <a:xfrm>
            <a:off x="521230" y="2812325"/>
            <a:ext cx="4262665" cy="1061829"/>
          </a:xfrm>
          <a:prstGeom prst="rect">
            <a:avLst/>
          </a:prstGeom>
          <a:solidFill>
            <a:schemeClr val="accent6">
              <a:lumMod val="40000"/>
              <a:lumOff val="60000"/>
            </a:schemeClr>
          </a:solidFill>
          <a:ln w="12700">
            <a:noFill/>
          </a:ln>
        </p:spPr>
        <p:txBody>
          <a:bodyPr wrap="square">
            <a:spAutoFit/>
          </a:bodyPr>
          <a:lstStyle/>
          <a:p>
            <a:r>
              <a:rPr lang="fr-FR" sz="1050" b="1" dirty="0">
                <a:solidFill>
                  <a:schemeClr val="accent6">
                    <a:lumMod val="50000"/>
                  </a:schemeClr>
                </a:solidFill>
              </a:rPr>
              <a:t>Commissariat</a:t>
            </a:r>
            <a:r>
              <a:rPr lang="fr-FR" sz="1050" dirty="0">
                <a:solidFill>
                  <a:schemeClr val="accent6">
                    <a:lumMod val="50000"/>
                  </a:schemeClr>
                </a:solidFill>
              </a:rPr>
              <a:t> : </a:t>
            </a:r>
          </a:p>
          <a:p>
            <a:r>
              <a:rPr lang="fr-FR" sz="1050" dirty="0">
                <a:solidFill>
                  <a:schemeClr val="accent6">
                    <a:lumMod val="50000"/>
                  </a:schemeClr>
                </a:solidFill>
              </a:rPr>
              <a:t>Leandro </a:t>
            </a:r>
            <a:r>
              <a:rPr lang="fr-FR" sz="1050" dirty="0" err="1">
                <a:solidFill>
                  <a:schemeClr val="accent6">
                    <a:lumMod val="50000"/>
                  </a:schemeClr>
                </a:solidFill>
              </a:rPr>
              <a:t>Varison</a:t>
            </a:r>
            <a:r>
              <a:rPr lang="fr-FR" sz="1050" dirty="0">
                <a:solidFill>
                  <a:schemeClr val="accent6">
                    <a:lumMod val="50000"/>
                  </a:schemeClr>
                </a:solidFill>
              </a:rPr>
              <a:t>, Docteur en anthropologie, directeur-adjoint du DRE, musée du quai Branly – Jacques Chirac</a:t>
            </a:r>
          </a:p>
          <a:p>
            <a:r>
              <a:rPr lang="fr-FR" sz="1050" dirty="0" err="1">
                <a:solidFill>
                  <a:schemeClr val="accent6">
                    <a:lumMod val="50000"/>
                  </a:schemeClr>
                </a:solidFill>
              </a:rPr>
              <a:t>Denilson</a:t>
            </a:r>
            <a:r>
              <a:rPr lang="fr-FR" sz="1050" dirty="0">
                <a:solidFill>
                  <a:schemeClr val="accent6">
                    <a:lumMod val="50000"/>
                  </a:schemeClr>
                </a:solidFill>
              </a:rPr>
              <a:t> </a:t>
            </a:r>
            <a:r>
              <a:rPr lang="fr-FR" sz="1050" dirty="0" err="1">
                <a:solidFill>
                  <a:schemeClr val="accent6">
                    <a:lumMod val="50000"/>
                  </a:schemeClr>
                </a:solidFill>
              </a:rPr>
              <a:t>Baniwa</a:t>
            </a:r>
            <a:r>
              <a:rPr lang="fr-FR" sz="1050" dirty="0">
                <a:solidFill>
                  <a:schemeClr val="accent6">
                    <a:lumMod val="50000"/>
                  </a:schemeClr>
                </a:solidFill>
              </a:rPr>
              <a:t>, Artiste, conservateur, designer, illustrateur et militant des droits des autochtones brésilien</a:t>
            </a:r>
          </a:p>
          <a:p>
            <a:r>
              <a:rPr lang="fr-FR" sz="1050" b="1" dirty="0">
                <a:solidFill>
                  <a:schemeClr val="accent6">
                    <a:lumMod val="50000"/>
                  </a:schemeClr>
                </a:solidFill>
              </a:rPr>
              <a:t>Scénographie</a:t>
            </a:r>
            <a:r>
              <a:rPr lang="fr-FR" sz="1050" dirty="0">
                <a:solidFill>
                  <a:schemeClr val="accent6">
                    <a:lumMod val="50000"/>
                  </a:schemeClr>
                </a:solidFill>
              </a:rPr>
              <a:t> : Roll (Ian Ollivier, Lucie </a:t>
            </a:r>
            <a:r>
              <a:rPr lang="fr-FR" sz="1050" dirty="0" err="1">
                <a:solidFill>
                  <a:schemeClr val="accent6">
                    <a:lumMod val="50000"/>
                  </a:schemeClr>
                </a:solidFill>
              </a:rPr>
              <a:t>Rebeyrol</a:t>
            </a:r>
            <a:r>
              <a:rPr lang="fr-FR" sz="1050" dirty="0">
                <a:solidFill>
                  <a:schemeClr val="accent6">
                    <a:lumMod val="50000"/>
                  </a:schemeClr>
                </a:solidFill>
              </a:rPr>
              <a:t>)</a:t>
            </a:r>
          </a:p>
        </p:txBody>
      </p:sp>
      <p:pic>
        <p:nvPicPr>
          <p:cNvPr id="5" name="object 2">
            <a:extLst>
              <a:ext uri="{FF2B5EF4-FFF2-40B4-BE49-F238E27FC236}">
                <a16:creationId xmlns:a16="http://schemas.microsoft.com/office/drawing/2014/main" id="{61EC000F-649D-AA7B-C404-3C83D00DF842}"/>
              </a:ext>
            </a:extLst>
          </p:cNvPr>
          <p:cNvPicPr/>
          <p:nvPr/>
        </p:nvPicPr>
        <p:blipFill>
          <a:blip r:embed="rId3" cstate="print"/>
          <a:stretch>
            <a:fillRect/>
          </a:stretch>
        </p:blipFill>
        <p:spPr>
          <a:xfrm>
            <a:off x="171759" y="1056724"/>
            <a:ext cx="2000109" cy="306017"/>
          </a:xfrm>
          <a:prstGeom prst="rect">
            <a:avLst/>
          </a:prstGeom>
        </p:spPr>
      </p:pic>
      <p:sp>
        <p:nvSpPr>
          <p:cNvPr id="4" name="Rectangle 3">
            <a:extLst>
              <a:ext uri="{FF2B5EF4-FFF2-40B4-BE49-F238E27FC236}">
                <a16:creationId xmlns:a16="http://schemas.microsoft.com/office/drawing/2014/main" id="{5E6C07E8-F827-CAE2-5AD6-E09F8FB7B1CB}"/>
              </a:ext>
            </a:extLst>
          </p:cNvPr>
          <p:cNvSpPr/>
          <p:nvPr/>
        </p:nvSpPr>
        <p:spPr>
          <a:xfrm>
            <a:off x="521230" y="4424153"/>
            <a:ext cx="4289669" cy="1100814"/>
          </a:xfrm>
          <a:prstGeom prst="rect">
            <a:avLst/>
          </a:prstGeom>
        </p:spPr>
        <p:txBody>
          <a:bodyPr wrap="square">
            <a:spAutoFit/>
          </a:bodyPr>
          <a:lstStyle/>
          <a:p>
            <a:pPr algn="just"/>
            <a:r>
              <a:rPr lang="fr-FR" sz="819" dirty="0"/>
              <a:t>Célèbre, l’Amazonie est connue de toutes et tous. Pourtant, au-delà de sa végétation exubérante, cette région du monde reste entourée d’un certain flou. Loin d’une vision stéréotypée encore véhiculée aujourd’hui, l’Amazonie est présentée comme un ensemble culturel, formé par une multiplicité de peuples dont la diversité culturelle et biologique est étroitement liée : création du monde selon les cosmologies amazoniennes, diversité et fluidité des genres, liens entre les humains et différentes formes d’altérité (animaux, végétaux, esprits et occidentaux), savoirs traditionnels et scientifiques, réseaux tissés entre villages et zones urbaines. </a:t>
            </a:r>
            <a:endParaRPr lang="fr-FR" sz="900" dirty="0"/>
          </a:p>
        </p:txBody>
      </p:sp>
      <p:sp>
        <p:nvSpPr>
          <p:cNvPr id="6" name="ZoneTexte 5">
            <a:extLst>
              <a:ext uri="{FF2B5EF4-FFF2-40B4-BE49-F238E27FC236}">
                <a16:creationId xmlns:a16="http://schemas.microsoft.com/office/drawing/2014/main" id="{68E487DB-92FF-C2F7-3B89-68F45FC4649E}"/>
              </a:ext>
            </a:extLst>
          </p:cNvPr>
          <p:cNvSpPr txBox="1"/>
          <p:nvPr/>
        </p:nvSpPr>
        <p:spPr>
          <a:xfrm>
            <a:off x="5570483" y="5348002"/>
            <a:ext cx="2876433" cy="722634"/>
          </a:xfrm>
          <a:prstGeom prst="rect">
            <a:avLst/>
          </a:prstGeom>
          <a:noFill/>
        </p:spPr>
        <p:txBody>
          <a:bodyPr wrap="square" rtlCol="0">
            <a:spAutoFit/>
          </a:bodyPr>
          <a:lstStyle/>
          <a:p>
            <a:r>
              <a:rPr lang="fr-FR" sz="819" b="1" dirty="0"/>
              <a:t>Masque </a:t>
            </a:r>
            <a:r>
              <a:rPr lang="fr-FR" sz="819" b="1" dirty="0" err="1"/>
              <a:t>olok</a:t>
            </a:r>
            <a:r>
              <a:rPr lang="fr-FR" sz="819" b="1" dirty="0"/>
              <a:t>, </a:t>
            </a:r>
            <a:r>
              <a:rPr lang="fr-FR" sz="819" dirty="0"/>
              <a:t>Brésil, 1930-1945, Fibres végétales, coton, élytres, plumes </a:t>
            </a:r>
          </a:p>
          <a:p>
            <a:r>
              <a:rPr lang="fr-FR" sz="819" dirty="0"/>
              <a:t>Inv. 70.2004.6.1.1-2  © musée du quai Branly - Jacques Chirac, Paris 	</a:t>
            </a:r>
          </a:p>
          <a:p>
            <a:endParaRPr lang="fr-FR" sz="819" dirty="0"/>
          </a:p>
        </p:txBody>
      </p:sp>
      <p:pic>
        <p:nvPicPr>
          <p:cNvPr id="10" name="Image 9">
            <a:extLst>
              <a:ext uri="{FF2B5EF4-FFF2-40B4-BE49-F238E27FC236}">
                <a16:creationId xmlns:a16="http://schemas.microsoft.com/office/drawing/2014/main" id="{11AB45DD-2486-B34C-9920-A65C27FE7A60}"/>
              </a:ext>
            </a:extLst>
          </p:cNvPr>
          <p:cNvPicPr>
            <a:picLocks noChangeAspect="1"/>
          </p:cNvPicPr>
          <p:nvPr/>
        </p:nvPicPr>
        <p:blipFill>
          <a:blip r:embed="rId4"/>
          <a:stretch>
            <a:fillRect/>
          </a:stretch>
        </p:blipFill>
        <p:spPr>
          <a:xfrm>
            <a:off x="5570484" y="1340564"/>
            <a:ext cx="2876432" cy="3998241"/>
          </a:xfrm>
          <a:prstGeom prst="rect">
            <a:avLst/>
          </a:prstGeom>
        </p:spPr>
      </p:pic>
    </p:spTree>
    <p:extLst>
      <p:ext uri="{BB962C8B-B14F-4D97-AF65-F5344CB8AC3E}">
        <p14:creationId xmlns:p14="http://schemas.microsoft.com/office/powerpoint/2010/main" val="1163743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17270" y="1765423"/>
            <a:ext cx="4294433" cy="753401"/>
          </a:xfrm>
        </p:spPr>
        <p:txBody>
          <a:bodyPr>
            <a:normAutofit fontScale="25000" lnSpcReduction="20000"/>
          </a:bodyPr>
          <a:lstStyle/>
          <a:p>
            <a:pPr marL="81002" lvl="1" indent="0">
              <a:lnSpc>
                <a:spcPct val="120000"/>
              </a:lnSpc>
              <a:spcBef>
                <a:spcPts val="0"/>
              </a:spcBef>
              <a:buNone/>
            </a:pPr>
            <a:r>
              <a:rPr lang="fr-FR" sz="7277" b="1" dirty="0">
                <a:solidFill>
                  <a:schemeClr val="accent6">
                    <a:lumMod val="75000"/>
                  </a:schemeClr>
                </a:solidFill>
                <a:latin typeface="Trebuchet MS"/>
                <a:ea typeface="ＭＳ Ｐゴシック" pitchFamily="34" charset="-128"/>
                <a:cs typeface="+mj-cs"/>
              </a:rPr>
              <a:t>DRAGONS</a:t>
            </a:r>
          </a:p>
          <a:p>
            <a:pPr marL="81002" lvl="1" indent="0">
              <a:lnSpc>
                <a:spcPct val="120000"/>
              </a:lnSpc>
              <a:spcBef>
                <a:spcPts val="0"/>
              </a:spcBef>
              <a:buNone/>
            </a:pPr>
            <a:r>
              <a:rPr lang="fr-FR" sz="4366" dirty="0">
                <a:solidFill>
                  <a:schemeClr val="accent6">
                    <a:lumMod val="75000"/>
                  </a:schemeClr>
                </a:solidFill>
                <a:latin typeface="Trebuchet MS"/>
                <a:ea typeface="ＭＳ Ｐゴシック" pitchFamily="34" charset="-128"/>
                <a:cs typeface="+mj-cs"/>
              </a:rPr>
              <a:t>18 novembre 2025-  1 mars 2026</a:t>
            </a:r>
          </a:p>
          <a:p>
            <a:pPr marL="81002" lvl="1" indent="0">
              <a:lnSpc>
                <a:spcPct val="120000"/>
              </a:lnSpc>
              <a:spcBef>
                <a:spcPts val="0"/>
              </a:spcBef>
              <a:buNone/>
            </a:pPr>
            <a:r>
              <a:rPr lang="fr-FR" sz="4366" dirty="0">
                <a:solidFill>
                  <a:schemeClr val="accent6">
                    <a:lumMod val="75000"/>
                  </a:schemeClr>
                </a:solidFill>
                <a:latin typeface="Trebuchet MS"/>
                <a:ea typeface="ＭＳ Ｐゴシック" pitchFamily="34" charset="-128"/>
                <a:cs typeface="+mj-cs"/>
              </a:rPr>
              <a:t>Galerie Germain Viatte </a:t>
            </a:r>
          </a:p>
          <a:p>
            <a:pPr marL="81002" lvl="1" indent="0">
              <a:lnSpc>
                <a:spcPct val="120000"/>
              </a:lnSpc>
              <a:spcBef>
                <a:spcPts val="0"/>
              </a:spcBef>
              <a:buNone/>
            </a:pPr>
            <a:endParaRPr lang="fr-FR" sz="4366" dirty="0">
              <a:solidFill>
                <a:schemeClr val="accent6">
                  <a:lumMod val="75000"/>
                </a:schemeClr>
              </a:solidFill>
              <a:latin typeface="Trebuchet MS"/>
              <a:ea typeface="ＭＳ Ｐゴシック" pitchFamily="34" charset="-128"/>
              <a:cs typeface="+mj-cs"/>
            </a:endParaRPr>
          </a:p>
        </p:txBody>
      </p:sp>
      <p:sp>
        <p:nvSpPr>
          <p:cNvPr id="7" name="Rectangle 6"/>
          <p:cNvSpPr/>
          <p:nvPr/>
        </p:nvSpPr>
        <p:spPr>
          <a:xfrm>
            <a:off x="555123" y="2497632"/>
            <a:ext cx="4218728" cy="1493101"/>
          </a:xfrm>
          <a:prstGeom prst="rect">
            <a:avLst/>
          </a:prstGeom>
          <a:solidFill>
            <a:schemeClr val="accent6">
              <a:lumMod val="40000"/>
              <a:lumOff val="60000"/>
            </a:schemeClr>
          </a:solidFill>
        </p:spPr>
        <p:txBody>
          <a:bodyPr wrap="square">
            <a:spAutoFit/>
          </a:bodyPr>
          <a:lstStyle/>
          <a:p>
            <a:r>
              <a:rPr lang="fr-FR" sz="1046" b="1" dirty="0">
                <a:solidFill>
                  <a:schemeClr val="accent6">
                    <a:lumMod val="50000"/>
                  </a:schemeClr>
                </a:solidFill>
              </a:rPr>
              <a:t>Commissariat </a:t>
            </a:r>
          </a:p>
          <a:p>
            <a:r>
              <a:rPr lang="fr-FR" sz="819" b="1" dirty="0">
                <a:solidFill>
                  <a:schemeClr val="accent6">
                    <a:lumMod val="50000"/>
                  </a:schemeClr>
                </a:solidFill>
              </a:rPr>
              <a:t>YU Pei-</a:t>
            </a:r>
            <a:r>
              <a:rPr lang="fr-FR" sz="819" b="1" dirty="0" err="1">
                <a:solidFill>
                  <a:schemeClr val="accent6">
                    <a:lumMod val="50000"/>
                  </a:schemeClr>
                </a:solidFill>
              </a:rPr>
              <a:t>chin</a:t>
            </a:r>
            <a:r>
              <a:rPr lang="fr-FR" sz="819" b="1" dirty="0">
                <a:solidFill>
                  <a:schemeClr val="accent6">
                    <a:lumMod val="50000"/>
                  </a:schemeClr>
                </a:solidFill>
              </a:rPr>
              <a:t> - </a:t>
            </a:r>
            <a:r>
              <a:rPr lang="fr-FR" sz="819" dirty="0">
                <a:solidFill>
                  <a:schemeClr val="accent6">
                    <a:lumMod val="50000"/>
                  </a:schemeClr>
                </a:solidFill>
              </a:rPr>
              <a:t>Directrice adjointe du Musée National du Palais (MNP), Taipei </a:t>
            </a:r>
          </a:p>
          <a:p>
            <a:r>
              <a:rPr lang="fr-FR" sz="819" b="1" dirty="0">
                <a:solidFill>
                  <a:schemeClr val="accent6">
                    <a:lumMod val="50000"/>
                  </a:schemeClr>
                </a:solidFill>
              </a:rPr>
              <a:t>WU </a:t>
            </a:r>
            <a:r>
              <a:rPr lang="fr-FR" sz="819" b="1" dirty="0" err="1">
                <a:solidFill>
                  <a:schemeClr val="accent6">
                    <a:lumMod val="50000"/>
                  </a:schemeClr>
                </a:solidFill>
              </a:rPr>
              <a:t>Hsiao-yun</a:t>
            </a:r>
            <a:r>
              <a:rPr lang="fr-FR" sz="819" b="1" dirty="0">
                <a:solidFill>
                  <a:schemeClr val="accent6">
                    <a:lumMod val="50000"/>
                  </a:schemeClr>
                </a:solidFill>
              </a:rPr>
              <a:t> - </a:t>
            </a:r>
            <a:r>
              <a:rPr lang="fr-FR" sz="819" dirty="0">
                <a:solidFill>
                  <a:schemeClr val="accent6">
                    <a:lumMod val="50000"/>
                  </a:schemeClr>
                </a:solidFill>
              </a:rPr>
              <a:t>Conservateur en chef, département des Antiquités du MNP, Taipei</a:t>
            </a:r>
          </a:p>
          <a:p>
            <a:r>
              <a:rPr lang="fr-FR" sz="819" b="1" dirty="0">
                <a:solidFill>
                  <a:schemeClr val="accent6">
                    <a:lumMod val="50000"/>
                  </a:schemeClr>
                </a:solidFill>
              </a:rPr>
              <a:t>CHIU </a:t>
            </a:r>
            <a:r>
              <a:rPr lang="fr-FR" sz="819" b="1" dirty="0" err="1">
                <a:solidFill>
                  <a:schemeClr val="accent6">
                    <a:lumMod val="50000"/>
                  </a:schemeClr>
                </a:solidFill>
              </a:rPr>
              <a:t>Shih</a:t>
            </a:r>
            <a:r>
              <a:rPr lang="fr-FR" sz="819" b="1" dirty="0">
                <a:solidFill>
                  <a:schemeClr val="accent6">
                    <a:lumMod val="50000"/>
                  </a:schemeClr>
                </a:solidFill>
              </a:rPr>
              <a:t>-hua - </a:t>
            </a:r>
            <a:r>
              <a:rPr lang="fr-FR" sz="819" dirty="0">
                <a:solidFill>
                  <a:schemeClr val="accent6">
                    <a:lumMod val="50000"/>
                  </a:schemeClr>
                </a:solidFill>
              </a:rPr>
              <a:t>Cheffe de section du département de Peinture et Calligraphie du MNP, Taipei </a:t>
            </a:r>
          </a:p>
          <a:p>
            <a:r>
              <a:rPr lang="fr-FR" sz="1046" b="1" dirty="0">
                <a:solidFill>
                  <a:schemeClr val="accent6">
                    <a:lumMod val="50000"/>
                  </a:schemeClr>
                </a:solidFill>
              </a:rPr>
              <a:t>Commissariat associé</a:t>
            </a:r>
            <a:endParaRPr lang="fr-FR" sz="1046" dirty="0">
              <a:solidFill>
                <a:schemeClr val="accent6">
                  <a:lumMod val="50000"/>
                </a:schemeClr>
              </a:solidFill>
            </a:endParaRPr>
          </a:p>
          <a:p>
            <a:r>
              <a:rPr lang="fr-FR" sz="819" b="1" dirty="0">
                <a:solidFill>
                  <a:schemeClr val="accent6">
                    <a:lumMod val="50000"/>
                  </a:schemeClr>
                </a:solidFill>
              </a:rPr>
              <a:t>Julien ROUSSEAU - </a:t>
            </a:r>
            <a:r>
              <a:rPr lang="fr-FR" sz="819" dirty="0">
                <a:solidFill>
                  <a:schemeClr val="accent6">
                    <a:lumMod val="50000"/>
                  </a:schemeClr>
                </a:solidFill>
              </a:rPr>
              <a:t>Responsable de l’Unité Patrimoniale Asie du MQB-JC, Paris</a:t>
            </a:r>
          </a:p>
          <a:p>
            <a:r>
              <a:rPr lang="fr-FR" sz="1046" b="1" dirty="0">
                <a:solidFill>
                  <a:schemeClr val="accent6">
                    <a:lumMod val="50000"/>
                  </a:schemeClr>
                </a:solidFill>
              </a:rPr>
              <a:t>Conseil scientifique </a:t>
            </a:r>
            <a:endParaRPr lang="fr-FR" sz="1046" dirty="0">
              <a:solidFill>
                <a:schemeClr val="accent6">
                  <a:lumMod val="50000"/>
                </a:schemeClr>
              </a:solidFill>
            </a:endParaRPr>
          </a:p>
          <a:p>
            <a:r>
              <a:rPr lang="fr-FR" sz="819" b="1" dirty="0">
                <a:solidFill>
                  <a:schemeClr val="accent6">
                    <a:lumMod val="50000"/>
                  </a:schemeClr>
                </a:solidFill>
              </a:rPr>
              <a:t>Adrien BOSSARD - </a:t>
            </a:r>
            <a:r>
              <a:rPr lang="fr-FR" sz="819" dirty="0">
                <a:solidFill>
                  <a:schemeClr val="accent6">
                    <a:lumMod val="50000"/>
                  </a:schemeClr>
                </a:solidFill>
              </a:rPr>
              <a:t>Directeur du musée départemental des arts asiatiques, Nice</a:t>
            </a:r>
          </a:p>
          <a:p>
            <a:r>
              <a:rPr lang="fr-FR" sz="1050" b="1" dirty="0">
                <a:solidFill>
                  <a:schemeClr val="accent6">
                    <a:lumMod val="50000"/>
                  </a:schemeClr>
                </a:solidFill>
              </a:rPr>
              <a:t>Scénographie : </a:t>
            </a:r>
            <a:r>
              <a:rPr lang="de-DE" sz="819" dirty="0">
                <a:solidFill>
                  <a:schemeClr val="accent6">
                    <a:lumMod val="50000"/>
                  </a:schemeClr>
                </a:solidFill>
              </a:rPr>
              <a:t>Atelier Maciej </a:t>
            </a:r>
            <a:r>
              <a:rPr lang="de-DE" sz="819" dirty="0" err="1">
                <a:solidFill>
                  <a:schemeClr val="accent6">
                    <a:lumMod val="50000"/>
                  </a:schemeClr>
                </a:solidFill>
              </a:rPr>
              <a:t>Fiszer</a:t>
            </a:r>
            <a:r>
              <a:rPr lang="de-DE" sz="819" dirty="0">
                <a:solidFill>
                  <a:schemeClr val="accent6">
                    <a:lumMod val="50000"/>
                  </a:schemeClr>
                </a:solidFill>
              </a:rPr>
              <a:t>–Maciej </a:t>
            </a:r>
            <a:r>
              <a:rPr lang="de-DE" sz="819" dirty="0" err="1">
                <a:solidFill>
                  <a:schemeClr val="accent6">
                    <a:lumMod val="50000"/>
                  </a:schemeClr>
                </a:solidFill>
              </a:rPr>
              <a:t>Fiszer</a:t>
            </a:r>
            <a:r>
              <a:rPr lang="de-DE" sz="819" dirty="0">
                <a:solidFill>
                  <a:schemeClr val="accent6">
                    <a:lumMod val="50000"/>
                  </a:schemeClr>
                </a:solidFill>
              </a:rPr>
              <a:t>, Marion </a:t>
            </a:r>
            <a:r>
              <a:rPr lang="de-DE" sz="819" dirty="0" err="1">
                <a:solidFill>
                  <a:schemeClr val="accent6">
                    <a:lumMod val="50000"/>
                  </a:schemeClr>
                </a:solidFill>
              </a:rPr>
              <a:t>Forissier</a:t>
            </a:r>
            <a:endParaRPr lang="fr-FR" sz="819" dirty="0">
              <a:solidFill>
                <a:schemeClr val="accent6">
                  <a:lumMod val="50000"/>
                </a:schemeClr>
              </a:solidFill>
            </a:endParaRPr>
          </a:p>
        </p:txBody>
      </p:sp>
      <p:sp>
        <p:nvSpPr>
          <p:cNvPr id="6" name="AutoShape 2" descr="Myriam Mihindou, Présentation de vidéo performance comme trace d'un récit  et creuset de l'image en sa présence | Botox(s)"/>
          <p:cNvSpPr>
            <a:spLocks noChangeAspect="1" noChangeArrowheads="1"/>
          </p:cNvSpPr>
          <p:nvPr/>
        </p:nvSpPr>
        <p:spPr bwMode="auto">
          <a:xfrm>
            <a:off x="1259681" y="748903"/>
            <a:ext cx="2502229" cy="250223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10"/>
            <a:endParaRPr lang="fr-FR">
              <a:solidFill>
                <a:prstClr val="black"/>
              </a:solidFill>
              <a:latin typeface="Calibri"/>
            </a:endParaRPr>
          </a:p>
        </p:txBody>
      </p:sp>
      <p:sp>
        <p:nvSpPr>
          <p:cNvPr id="2" name="AutoShape 2" descr="Résultat d’images pour myriam mihindou"/>
          <p:cNvSpPr>
            <a:spLocks noChangeAspect="1" noChangeArrowheads="1"/>
          </p:cNvSpPr>
          <p:nvPr/>
        </p:nvSpPr>
        <p:spPr bwMode="auto">
          <a:xfrm>
            <a:off x="4733962" y="1432974"/>
            <a:ext cx="2328863" cy="1085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10"/>
            <a:endParaRPr lang="fr-FR">
              <a:solidFill>
                <a:prstClr val="black"/>
              </a:solidFill>
              <a:latin typeface="Calibri"/>
            </a:endParaRPr>
          </a:p>
        </p:txBody>
      </p:sp>
      <p:pic>
        <p:nvPicPr>
          <p:cNvPr id="10" name="object 2">
            <a:extLst>
              <a:ext uri="{FF2B5EF4-FFF2-40B4-BE49-F238E27FC236}">
                <a16:creationId xmlns:a16="http://schemas.microsoft.com/office/drawing/2014/main" id="{00C173AA-F3CA-4AD4-6C41-AEEB58F74229}"/>
              </a:ext>
            </a:extLst>
          </p:cNvPr>
          <p:cNvPicPr/>
          <p:nvPr/>
        </p:nvPicPr>
        <p:blipFill>
          <a:blip r:embed="rId3" cstate="print"/>
          <a:stretch>
            <a:fillRect/>
          </a:stretch>
        </p:blipFill>
        <p:spPr>
          <a:xfrm>
            <a:off x="171759" y="1056724"/>
            <a:ext cx="2000109" cy="306017"/>
          </a:xfrm>
          <a:prstGeom prst="rect">
            <a:avLst/>
          </a:prstGeom>
        </p:spPr>
      </p:pic>
      <p:sp>
        <p:nvSpPr>
          <p:cNvPr id="12" name="Rectangle 11">
            <a:extLst>
              <a:ext uri="{FF2B5EF4-FFF2-40B4-BE49-F238E27FC236}">
                <a16:creationId xmlns:a16="http://schemas.microsoft.com/office/drawing/2014/main" id="{0548F6BD-CF71-69B7-72DC-02735268DF1A}"/>
              </a:ext>
            </a:extLst>
          </p:cNvPr>
          <p:cNvSpPr/>
          <p:nvPr/>
        </p:nvSpPr>
        <p:spPr>
          <a:xfrm>
            <a:off x="554710" y="4267660"/>
            <a:ext cx="4218728" cy="1605055"/>
          </a:xfrm>
          <a:prstGeom prst="rect">
            <a:avLst/>
          </a:prstGeom>
        </p:spPr>
        <p:txBody>
          <a:bodyPr wrap="square">
            <a:spAutoFit/>
          </a:bodyPr>
          <a:lstStyle/>
          <a:p>
            <a:r>
              <a:rPr lang="fr-FR" sz="819" dirty="0"/>
              <a:t> Le dragon est une créature légendaire et emblématique d’Asie orientale ainsi qu’un symbole national pour la Chine. Apparu à l’âge du bronze, son corps sinueux et hybride n’a jamais cessé d’inspirer les arts, se déployant sur tous les supports et revêtant de multiples significations. Contrairement au dragon occidental, souvent associé au feu et au mal, le dragon chinois (</a:t>
            </a:r>
            <a:r>
              <a:rPr lang="fr-FR" sz="819" i="1" dirty="0"/>
              <a:t>long</a:t>
            </a:r>
            <a:r>
              <a:rPr lang="fr-FR" sz="819" dirty="0"/>
              <a:t>) est une figure de prospérité et de pouvoir. Incontrôlable, comme peuvent l’être les forces de la nature, il est un animal à la fois terrestre, aquatique et céleste, incarnant le lien entre la terre, les hommes et le ciel.</a:t>
            </a:r>
          </a:p>
          <a:p>
            <a:r>
              <a:rPr lang="fr-FR" sz="819" dirty="0"/>
              <a:t> </a:t>
            </a:r>
          </a:p>
          <a:p>
            <a:r>
              <a:rPr lang="fr-FR" sz="819" dirty="0"/>
              <a:t>Cette exposition s'inscrit dans le cadre d’une coopération et d'échanges entre le National Palace Museum de Taipei et le musée du quai Branly- Jacques Chirac, et permettra la présentation exceptionnelle et inédite d’une centaine de pièces du National Palace Museum, dont plusieurs trésors nationaux.</a:t>
            </a:r>
          </a:p>
        </p:txBody>
      </p:sp>
      <p:sp>
        <p:nvSpPr>
          <p:cNvPr id="4" name="Rectangle 3">
            <a:extLst>
              <a:ext uri="{FF2B5EF4-FFF2-40B4-BE49-F238E27FC236}">
                <a16:creationId xmlns:a16="http://schemas.microsoft.com/office/drawing/2014/main" id="{3266F0CD-BF88-EC01-8D02-AC794F6B4CC2}"/>
              </a:ext>
            </a:extLst>
          </p:cNvPr>
          <p:cNvSpPr/>
          <p:nvPr/>
        </p:nvSpPr>
        <p:spPr>
          <a:xfrm>
            <a:off x="554710" y="3957237"/>
            <a:ext cx="4289669" cy="230832"/>
          </a:xfrm>
          <a:prstGeom prst="rect">
            <a:avLst/>
          </a:prstGeom>
        </p:spPr>
        <p:txBody>
          <a:bodyPr wrap="square">
            <a:spAutoFit/>
          </a:bodyPr>
          <a:lstStyle/>
          <a:p>
            <a:pPr algn="just"/>
            <a:r>
              <a:rPr lang="fr-FR" sz="900" b="1" u="sng" dirty="0">
                <a:latin typeface="Calibri" panose="020F0502020204030204" pitchFamily="34" charset="0"/>
                <a:ea typeface="Calibri" panose="020F0502020204030204" pitchFamily="34" charset="0"/>
                <a:cs typeface="Calibri" panose="020F0502020204030204" pitchFamily="34" charset="0"/>
              </a:rPr>
              <a:t>Muséographie</a:t>
            </a:r>
            <a:r>
              <a:rPr lang="fr-FR" sz="900" b="1" dirty="0">
                <a:latin typeface="Calibri" panose="020F0502020204030204" pitchFamily="34" charset="0"/>
                <a:ea typeface="Calibri" panose="020F0502020204030204" pitchFamily="34" charset="0"/>
                <a:cs typeface="Calibri" panose="020F0502020204030204" pitchFamily="34" charset="0"/>
              </a:rPr>
              <a:t> : </a:t>
            </a:r>
            <a:r>
              <a:rPr lang="fr-FR" sz="900" dirty="0">
                <a:latin typeface="Calibri" panose="020F0502020204030204" pitchFamily="34" charset="0"/>
                <a:ea typeface="Calibri" panose="020F0502020204030204" pitchFamily="34" charset="0"/>
                <a:cs typeface="Calibri" panose="020F0502020204030204" pitchFamily="34" charset="0"/>
              </a:rPr>
              <a:t>env. 154</a:t>
            </a:r>
            <a:r>
              <a:rPr lang="fr-FR" sz="900" dirty="0"/>
              <a:t> œuvres dont env. 113 œuvres du musée</a:t>
            </a:r>
          </a:p>
        </p:txBody>
      </p:sp>
      <p:sp>
        <p:nvSpPr>
          <p:cNvPr id="8" name="ZoneTexte 7">
            <a:extLst>
              <a:ext uri="{FF2B5EF4-FFF2-40B4-BE49-F238E27FC236}">
                <a16:creationId xmlns:a16="http://schemas.microsoft.com/office/drawing/2014/main" id="{581A36A5-2822-F929-AD45-DAD867B31A45}"/>
              </a:ext>
            </a:extLst>
          </p:cNvPr>
          <p:cNvSpPr txBox="1"/>
          <p:nvPr/>
        </p:nvSpPr>
        <p:spPr>
          <a:xfrm>
            <a:off x="5126493" y="5265759"/>
            <a:ext cx="3569549" cy="470513"/>
          </a:xfrm>
          <a:prstGeom prst="rect">
            <a:avLst/>
          </a:prstGeom>
          <a:noFill/>
        </p:spPr>
        <p:txBody>
          <a:bodyPr wrap="square" rtlCol="0">
            <a:spAutoFit/>
          </a:bodyPr>
          <a:lstStyle/>
          <a:p>
            <a:r>
              <a:rPr lang="fr-FR" sz="819" b="1" dirty="0"/>
              <a:t>Cochon-dragons </a:t>
            </a:r>
            <a:r>
              <a:rPr lang="fr-FR" sz="819" dirty="0"/>
              <a:t>Nord-est de la Chine Fin de la culture de </a:t>
            </a:r>
            <a:r>
              <a:rPr lang="fr-FR" sz="819" dirty="0" err="1"/>
              <a:t>Hongshan</a:t>
            </a:r>
            <a:r>
              <a:rPr lang="fr-FR" sz="819" dirty="0"/>
              <a:t> (4700-2900 avant notre ère) Jade, Taipei Inv. 012547 © Musée National du Palais, Taipei 012547 © Musée National du Palais, Taipei</a:t>
            </a:r>
          </a:p>
        </p:txBody>
      </p:sp>
      <p:pic>
        <p:nvPicPr>
          <p:cNvPr id="11" name="Image 10">
            <a:extLst>
              <a:ext uri="{FF2B5EF4-FFF2-40B4-BE49-F238E27FC236}">
                <a16:creationId xmlns:a16="http://schemas.microsoft.com/office/drawing/2014/main" id="{88DCDD74-3742-07D2-5CF8-DE67F99BF5C5}"/>
              </a:ext>
            </a:extLst>
          </p:cNvPr>
          <p:cNvPicPr>
            <a:picLocks noChangeAspect="1"/>
          </p:cNvPicPr>
          <p:nvPr/>
        </p:nvPicPr>
        <p:blipFill>
          <a:blip r:embed="rId4"/>
          <a:stretch>
            <a:fillRect/>
          </a:stretch>
        </p:blipFill>
        <p:spPr>
          <a:xfrm>
            <a:off x="5840032" y="1654764"/>
            <a:ext cx="2189483" cy="3548472"/>
          </a:xfrm>
          <a:prstGeom prst="rect">
            <a:avLst/>
          </a:prstGeom>
        </p:spPr>
      </p:pic>
    </p:spTree>
    <p:extLst>
      <p:ext uri="{BB962C8B-B14F-4D97-AF65-F5344CB8AC3E}">
        <p14:creationId xmlns:p14="http://schemas.microsoft.com/office/powerpoint/2010/main" val="1885736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79CA3-83AC-72DA-A101-11CC386D83A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778D069-57FA-1C00-DE9A-8A09770D5EF0}"/>
              </a:ext>
            </a:extLst>
          </p:cNvPr>
          <p:cNvSpPr>
            <a:spLocks noGrp="1"/>
          </p:cNvSpPr>
          <p:nvPr>
            <p:ph type="title"/>
          </p:nvPr>
        </p:nvSpPr>
        <p:spPr>
          <a:xfrm>
            <a:off x="525638" y="1769160"/>
            <a:ext cx="4510236" cy="923848"/>
          </a:xfrm>
        </p:spPr>
        <p:txBody>
          <a:bodyPr>
            <a:normAutofit fontScale="90000"/>
          </a:bodyPr>
          <a:lstStyle/>
          <a:p>
            <a:pPr>
              <a:spcBef>
                <a:spcPts val="819"/>
              </a:spcBef>
              <a:spcAft>
                <a:spcPts val="819"/>
              </a:spcAft>
            </a:pPr>
            <a:r>
              <a:rPr lang="fr-FR" sz="1800" dirty="0">
                <a:solidFill>
                  <a:schemeClr val="accent6">
                    <a:lumMod val="75000"/>
                  </a:schemeClr>
                </a:solidFill>
                <a:ea typeface="ＭＳ Ｐゴシック" pitchFamily="34" charset="-128"/>
              </a:rPr>
              <a:t>AFRICA FASHION</a:t>
            </a:r>
            <a:br>
              <a:rPr lang="fr-FR" sz="1650" dirty="0">
                <a:solidFill>
                  <a:schemeClr val="accent6">
                    <a:lumMod val="75000"/>
                  </a:schemeClr>
                </a:solidFill>
                <a:ea typeface="ＭＳ Ｐゴシック" pitchFamily="34" charset="-128"/>
              </a:rPr>
            </a:br>
            <a:br>
              <a:rPr lang="fr-FR" sz="1650" dirty="0">
                <a:solidFill>
                  <a:schemeClr val="accent6">
                    <a:lumMod val="75000"/>
                  </a:schemeClr>
                </a:solidFill>
                <a:ea typeface="ＭＳ Ｐゴシック" pitchFamily="34" charset="-128"/>
              </a:rPr>
            </a:br>
            <a:r>
              <a:rPr lang="en-US" sz="1200" dirty="0">
                <a:solidFill>
                  <a:schemeClr val="accent6">
                    <a:lumMod val="75000"/>
                  </a:schemeClr>
                </a:solidFill>
                <a:ea typeface="ＭＳ Ｐゴシック" pitchFamily="34" charset="-128"/>
              </a:rPr>
              <a:t>31 mars -12 Juillet 2026</a:t>
            </a:r>
            <a:br>
              <a:rPr lang="fr-FR" sz="1200" dirty="0">
                <a:solidFill>
                  <a:schemeClr val="accent6">
                    <a:lumMod val="75000"/>
                  </a:schemeClr>
                </a:solidFill>
                <a:ea typeface="ＭＳ Ｐゴシック" pitchFamily="34" charset="-128"/>
              </a:rPr>
            </a:br>
            <a:r>
              <a:rPr lang="fr-FR" sz="1274" dirty="0">
                <a:solidFill>
                  <a:schemeClr val="accent6">
                    <a:lumMod val="75000"/>
                  </a:schemeClr>
                </a:solidFill>
              </a:rPr>
              <a:t>Galerie Jardin</a:t>
            </a:r>
            <a:br>
              <a:rPr lang="fr-FR" sz="1274" b="1" dirty="0">
                <a:solidFill>
                  <a:srgbClr val="C00000"/>
                </a:solidFill>
              </a:rPr>
            </a:br>
            <a:br>
              <a:rPr lang="fr-FR" sz="1200" dirty="0">
                <a:solidFill>
                  <a:srgbClr val="C00000"/>
                </a:solidFill>
                <a:ea typeface="ＭＳ Ｐゴシック" pitchFamily="34" charset="-128"/>
              </a:rPr>
            </a:br>
            <a:br>
              <a:rPr lang="fr-FR" sz="1200" dirty="0">
                <a:solidFill>
                  <a:srgbClr val="C00000"/>
                </a:solidFill>
                <a:ea typeface="ＭＳ Ｐゴシック" pitchFamily="34" charset="-128"/>
              </a:rPr>
            </a:br>
            <a:endParaRPr lang="fr-FR" sz="1350" dirty="0"/>
          </a:p>
        </p:txBody>
      </p:sp>
      <p:sp>
        <p:nvSpPr>
          <p:cNvPr id="9" name="Rectangle 8">
            <a:extLst>
              <a:ext uri="{FF2B5EF4-FFF2-40B4-BE49-F238E27FC236}">
                <a16:creationId xmlns:a16="http://schemas.microsoft.com/office/drawing/2014/main" id="{9FE46453-1E31-819C-2141-D6DC11E8F3A7}"/>
              </a:ext>
            </a:extLst>
          </p:cNvPr>
          <p:cNvSpPr/>
          <p:nvPr/>
        </p:nvSpPr>
        <p:spPr>
          <a:xfrm>
            <a:off x="1385646" y="3050958"/>
            <a:ext cx="2996952" cy="230832"/>
          </a:xfrm>
          <a:prstGeom prst="rect">
            <a:avLst/>
          </a:prstGeom>
        </p:spPr>
        <p:txBody>
          <a:bodyPr wrap="square">
            <a:spAutoFit/>
          </a:bodyPr>
          <a:lstStyle/>
          <a:p>
            <a:pPr algn="just"/>
            <a:r>
              <a:rPr lang="fr-FR" sz="900" dirty="0">
                <a:latin typeface="Calibri" panose="020F0502020204030204" pitchFamily="34" charset="0"/>
                <a:ea typeface="Times New Roman" panose="02020603050405020304" pitchFamily="18" charset="0"/>
                <a:cs typeface="Calibri" panose="020F0502020204030204" pitchFamily="34" charset="0"/>
              </a:rPr>
              <a:t>.</a:t>
            </a:r>
          </a:p>
        </p:txBody>
      </p:sp>
      <p:sp>
        <p:nvSpPr>
          <p:cNvPr id="14" name="Rectangle 13">
            <a:extLst>
              <a:ext uri="{FF2B5EF4-FFF2-40B4-BE49-F238E27FC236}">
                <a16:creationId xmlns:a16="http://schemas.microsoft.com/office/drawing/2014/main" id="{BFFAD6E8-EE99-E7F9-7271-497FA11BAF4A}"/>
              </a:ext>
            </a:extLst>
          </p:cNvPr>
          <p:cNvSpPr/>
          <p:nvPr/>
        </p:nvSpPr>
        <p:spPr>
          <a:xfrm>
            <a:off x="477399" y="3989878"/>
            <a:ext cx="4289669" cy="230832"/>
          </a:xfrm>
          <a:prstGeom prst="rect">
            <a:avLst/>
          </a:prstGeom>
        </p:spPr>
        <p:txBody>
          <a:bodyPr wrap="square">
            <a:spAutoFit/>
          </a:bodyPr>
          <a:lstStyle/>
          <a:p>
            <a:pPr algn="just"/>
            <a:r>
              <a:rPr lang="fr-FR" sz="900" b="1" u="sng" dirty="0">
                <a:latin typeface="Calibri" panose="020F0502020204030204" pitchFamily="34" charset="0"/>
                <a:ea typeface="Calibri" panose="020F0502020204030204" pitchFamily="34" charset="0"/>
                <a:cs typeface="Calibri" panose="020F0502020204030204" pitchFamily="34" charset="0"/>
              </a:rPr>
              <a:t>Muséographie</a:t>
            </a:r>
            <a:r>
              <a:rPr lang="fr-FR" sz="900" b="1" dirty="0">
                <a:latin typeface="Calibri" panose="020F0502020204030204" pitchFamily="34" charset="0"/>
                <a:ea typeface="Calibri" panose="020F0502020204030204" pitchFamily="34" charset="0"/>
                <a:cs typeface="Calibri" panose="020F0502020204030204" pitchFamily="34" charset="0"/>
              </a:rPr>
              <a:t> : </a:t>
            </a:r>
            <a:r>
              <a:rPr lang="fr-FR" sz="900" dirty="0">
                <a:latin typeface="Calibri" panose="020F0502020204030204" pitchFamily="34" charset="0"/>
                <a:ea typeface="Calibri" panose="020F0502020204030204" pitchFamily="34" charset="0"/>
                <a:cs typeface="Calibri" panose="020F0502020204030204" pitchFamily="34" charset="0"/>
              </a:rPr>
              <a:t>env. 463</a:t>
            </a:r>
            <a:r>
              <a:rPr lang="fr-FR" sz="900" dirty="0"/>
              <a:t> œuvres dont env. 217 œuvres du musée</a:t>
            </a:r>
          </a:p>
        </p:txBody>
      </p:sp>
      <p:pic>
        <p:nvPicPr>
          <p:cNvPr id="5" name="object 2">
            <a:extLst>
              <a:ext uri="{FF2B5EF4-FFF2-40B4-BE49-F238E27FC236}">
                <a16:creationId xmlns:a16="http://schemas.microsoft.com/office/drawing/2014/main" id="{596C44A7-F287-F4C5-87FE-49029E2D9B54}"/>
              </a:ext>
            </a:extLst>
          </p:cNvPr>
          <p:cNvPicPr/>
          <p:nvPr/>
        </p:nvPicPr>
        <p:blipFill>
          <a:blip r:embed="rId3" cstate="print"/>
          <a:stretch>
            <a:fillRect/>
          </a:stretch>
        </p:blipFill>
        <p:spPr>
          <a:xfrm>
            <a:off x="171759" y="1056724"/>
            <a:ext cx="2000109" cy="306017"/>
          </a:xfrm>
          <a:prstGeom prst="rect">
            <a:avLst/>
          </a:prstGeom>
        </p:spPr>
      </p:pic>
      <p:sp>
        <p:nvSpPr>
          <p:cNvPr id="4" name="Rectangle 3">
            <a:extLst>
              <a:ext uri="{FF2B5EF4-FFF2-40B4-BE49-F238E27FC236}">
                <a16:creationId xmlns:a16="http://schemas.microsoft.com/office/drawing/2014/main" id="{5E56667E-94F8-9796-82BD-2177882C73EB}"/>
              </a:ext>
            </a:extLst>
          </p:cNvPr>
          <p:cNvSpPr/>
          <p:nvPr/>
        </p:nvSpPr>
        <p:spPr>
          <a:xfrm>
            <a:off x="477399" y="4311734"/>
            <a:ext cx="4289669" cy="1226874"/>
          </a:xfrm>
          <a:prstGeom prst="rect">
            <a:avLst/>
          </a:prstGeom>
        </p:spPr>
        <p:txBody>
          <a:bodyPr wrap="square">
            <a:spAutoFit/>
          </a:bodyPr>
          <a:lstStyle/>
          <a:p>
            <a:pPr algn="just"/>
            <a:r>
              <a:rPr lang="fr-FR" sz="819" dirty="0"/>
              <a:t>L’exposition explorera l’extraordinaire dynamisme, la créativité et le sens de l’innovation des créateurs africains contemporains. Au cours des deux dernières décennies, l’industrie africaine de la mode s’est développée rapidement, des villes comme Lagos et Johannesburg se positionnant en rivales des grandes capitales de la mode actuelles. Dans un même temps, les créateurs ont exploité de nouvelles plateformes en ligne pour présenter leurs créations à un plus grand nombre de consommateurs, s’adjoignant ainsi des légions d’adeptes au niveau local et international. Les créateurs africains, historiquement absents des récits de mode, sont aujourd’hui indéniablement à la pointe de la mode mondiale contemporaine. </a:t>
            </a:r>
            <a:endParaRPr lang="fr-FR" sz="900" dirty="0"/>
          </a:p>
        </p:txBody>
      </p:sp>
      <p:sp>
        <p:nvSpPr>
          <p:cNvPr id="6" name="ZoneTexte 5">
            <a:extLst>
              <a:ext uri="{FF2B5EF4-FFF2-40B4-BE49-F238E27FC236}">
                <a16:creationId xmlns:a16="http://schemas.microsoft.com/office/drawing/2014/main" id="{B81FB252-B82B-865E-6EF1-677FFF8820A1}"/>
              </a:ext>
            </a:extLst>
          </p:cNvPr>
          <p:cNvSpPr txBox="1"/>
          <p:nvPr/>
        </p:nvSpPr>
        <p:spPr>
          <a:xfrm>
            <a:off x="5702339" y="5361561"/>
            <a:ext cx="2431476" cy="722634"/>
          </a:xfrm>
          <a:prstGeom prst="rect">
            <a:avLst/>
          </a:prstGeom>
          <a:noFill/>
        </p:spPr>
        <p:txBody>
          <a:bodyPr wrap="square" rtlCol="0">
            <a:spAutoFit/>
          </a:bodyPr>
          <a:lstStyle/>
          <a:p>
            <a:r>
              <a:rPr lang="fr-FR" sz="819" b="1" dirty="0" err="1"/>
              <a:t>Lukhanyo</a:t>
            </a:r>
            <a:r>
              <a:rPr lang="fr-FR" sz="819" b="1" dirty="0"/>
              <a:t> </a:t>
            </a:r>
            <a:r>
              <a:rPr lang="fr-FR" sz="819" b="1" dirty="0" err="1"/>
              <a:t>Mdingi</a:t>
            </a:r>
            <a:r>
              <a:rPr lang="fr-FR" sz="819" b="1" dirty="0"/>
              <a:t> (1992-) </a:t>
            </a:r>
            <a:endParaRPr lang="fr-FR" sz="819" dirty="0"/>
          </a:p>
          <a:p>
            <a:r>
              <a:rPr lang="fr-FR" sz="819" dirty="0"/>
              <a:t>Veste, joggers, top et veste, Collection </a:t>
            </a:r>
            <a:r>
              <a:rPr lang="fr-FR" sz="819" dirty="0" err="1"/>
              <a:t>Perennial</a:t>
            </a:r>
            <a:r>
              <a:rPr lang="fr-FR" sz="819" dirty="0"/>
              <a:t> </a:t>
            </a:r>
          </a:p>
          <a:p>
            <a:r>
              <a:rPr lang="fr-FR" sz="819" dirty="0"/>
              <a:t>Le Cap, Afrique du Sud - Automne-Hiver 2020 	</a:t>
            </a:r>
          </a:p>
          <a:p>
            <a:endParaRPr lang="fr-FR" sz="819" dirty="0"/>
          </a:p>
        </p:txBody>
      </p:sp>
      <p:sp>
        <p:nvSpPr>
          <p:cNvPr id="7" name="Rectangle 6">
            <a:extLst>
              <a:ext uri="{FF2B5EF4-FFF2-40B4-BE49-F238E27FC236}">
                <a16:creationId xmlns:a16="http://schemas.microsoft.com/office/drawing/2014/main" id="{26F0CA9A-AEE2-F799-F17E-B2245C3F0817}"/>
              </a:ext>
            </a:extLst>
          </p:cNvPr>
          <p:cNvSpPr/>
          <p:nvPr/>
        </p:nvSpPr>
        <p:spPr>
          <a:xfrm>
            <a:off x="512869" y="2681473"/>
            <a:ext cx="4218728" cy="1218923"/>
          </a:xfrm>
          <a:prstGeom prst="rect">
            <a:avLst/>
          </a:prstGeom>
          <a:solidFill>
            <a:schemeClr val="accent6">
              <a:lumMod val="40000"/>
              <a:lumOff val="60000"/>
            </a:schemeClr>
          </a:solidFill>
        </p:spPr>
        <p:txBody>
          <a:bodyPr wrap="square">
            <a:spAutoFit/>
          </a:bodyPr>
          <a:lstStyle/>
          <a:p>
            <a:r>
              <a:rPr lang="fr-FR" sz="1046" b="1" dirty="0">
                <a:solidFill>
                  <a:schemeClr val="accent6">
                    <a:lumMod val="50000"/>
                  </a:schemeClr>
                </a:solidFill>
              </a:rPr>
              <a:t>Commissariat </a:t>
            </a:r>
          </a:p>
          <a:p>
            <a:r>
              <a:rPr lang="fr-FR" sz="1046" b="1" dirty="0">
                <a:solidFill>
                  <a:schemeClr val="accent6">
                    <a:lumMod val="50000"/>
                  </a:schemeClr>
                </a:solidFill>
              </a:rPr>
              <a:t>Christine </a:t>
            </a:r>
            <a:r>
              <a:rPr lang="fr-FR" sz="1046" b="1" dirty="0" err="1">
                <a:solidFill>
                  <a:schemeClr val="accent6">
                    <a:lumMod val="50000"/>
                  </a:schemeClr>
                </a:solidFill>
              </a:rPr>
              <a:t>Checinska</a:t>
            </a:r>
            <a:r>
              <a:rPr lang="fr-FR" sz="1046" b="1" dirty="0">
                <a:solidFill>
                  <a:schemeClr val="accent6">
                    <a:lumMod val="50000"/>
                  </a:schemeClr>
                </a:solidFill>
              </a:rPr>
              <a:t> </a:t>
            </a:r>
            <a:r>
              <a:rPr lang="fr-FR" sz="1046" dirty="0">
                <a:solidFill>
                  <a:schemeClr val="accent6">
                    <a:lumMod val="50000"/>
                  </a:schemeClr>
                </a:solidFill>
              </a:rPr>
              <a:t>- Conservatrice du département </a:t>
            </a:r>
            <a:r>
              <a:rPr lang="fr-FR" sz="1046" dirty="0" err="1">
                <a:solidFill>
                  <a:schemeClr val="accent6">
                    <a:lumMod val="50000"/>
                  </a:schemeClr>
                </a:solidFill>
              </a:rPr>
              <a:t>Africa</a:t>
            </a:r>
            <a:r>
              <a:rPr lang="fr-FR" sz="1046" dirty="0">
                <a:solidFill>
                  <a:schemeClr val="accent6">
                    <a:lumMod val="50000"/>
                  </a:schemeClr>
                </a:solidFill>
              </a:rPr>
              <a:t> and Diaspora : Textiles and Fashion du V&amp;A de Londres</a:t>
            </a:r>
          </a:p>
          <a:p>
            <a:r>
              <a:rPr lang="fr-FR" sz="1046" b="1" dirty="0">
                <a:solidFill>
                  <a:schemeClr val="accent6">
                    <a:lumMod val="50000"/>
                  </a:schemeClr>
                </a:solidFill>
              </a:rPr>
              <a:t>Commissariat associé (MQB-JC) </a:t>
            </a:r>
            <a:endParaRPr lang="fr-FR" sz="1046" dirty="0">
              <a:solidFill>
                <a:schemeClr val="accent6">
                  <a:lumMod val="50000"/>
                </a:schemeClr>
              </a:solidFill>
            </a:endParaRPr>
          </a:p>
          <a:p>
            <a:r>
              <a:rPr lang="fr-FR" sz="1046" b="1" dirty="0">
                <a:solidFill>
                  <a:schemeClr val="accent6">
                    <a:lumMod val="50000"/>
                  </a:schemeClr>
                </a:solidFill>
              </a:rPr>
              <a:t>Hélène Joubert </a:t>
            </a:r>
            <a:r>
              <a:rPr lang="fr-FR" sz="1046" dirty="0">
                <a:solidFill>
                  <a:schemeClr val="accent6">
                    <a:lumMod val="50000"/>
                  </a:schemeClr>
                </a:solidFill>
              </a:rPr>
              <a:t>- Responsable de l’UP des collections Afrique </a:t>
            </a:r>
          </a:p>
          <a:p>
            <a:r>
              <a:rPr lang="fr-FR" sz="1046" b="1" dirty="0">
                <a:solidFill>
                  <a:schemeClr val="accent6">
                    <a:lumMod val="50000"/>
                  </a:schemeClr>
                </a:solidFill>
              </a:rPr>
              <a:t>Christine Barthe</a:t>
            </a:r>
            <a:r>
              <a:rPr lang="fr-FR" sz="1046" dirty="0">
                <a:solidFill>
                  <a:schemeClr val="accent6">
                    <a:lumMod val="50000"/>
                  </a:schemeClr>
                </a:solidFill>
              </a:rPr>
              <a:t> - Responsable de l’UP des collections photographiques </a:t>
            </a:r>
            <a:r>
              <a:rPr lang="fr-FR" sz="1046" b="1" dirty="0">
                <a:solidFill>
                  <a:schemeClr val="accent6">
                    <a:lumMod val="50000"/>
                  </a:schemeClr>
                </a:solidFill>
              </a:rPr>
              <a:t>Scénographie : </a:t>
            </a:r>
            <a:r>
              <a:rPr lang="de-DE" sz="1046" dirty="0">
                <a:solidFill>
                  <a:schemeClr val="accent6">
                    <a:lumMod val="50000"/>
                  </a:schemeClr>
                </a:solidFill>
              </a:rPr>
              <a:t>ROLL</a:t>
            </a:r>
            <a:endParaRPr lang="fr-FR" sz="1046" dirty="0">
              <a:solidFill>
                <a:schemeClr val="accent6">
                  <a:lumMod val="50000"/>
                </a:schemeClr>
              </a:solidFill>
            </a:endParaRPr>
          </a:p>
        </p:txBody>
      </p:sp>
      <p:pic>
        <p:nvPicPr>
          <p:cNvPr id="11" name="Image 10">
            <a:extLst>
              <a:ext uri="{FF2B5EF4-FFF2-40B4-BE49-F238E27FC236}">
                <a16:creationId xmlns:a16="http://schemas.microsoft.com/office/drawing/2014/main" id="{1E813887-B078-E7E5-CC93-AAD728DEDAEF}"/>
              </a:ext>
            </a:extLst>
          </p:cNvPr>
          <p:cNvPicPr>
            <a:picLocks noChangeAspect="1"/>
          </p:cNvPicPr>
          <p:nvPr/>
        </p:nvPicPr>
        <p:blipFill>
          <a:blip r:embed="rId4"/>
          <a:stretch>
            <a:fillRect/>
          </a:stretch>
        </p:blipFill>
        <p:spPr>
          <a:xfrm>
            <a:off x="5702339" y="1865002"/>
            <a:ext cx="2465160" cy="3496560"/>
          </a:xfrm>
          <a:prstGeom prst="rect">
            <a:avLst/>
          </a:prstGeom>
        </p:spPr>
      </p:pic>
    </p:spTree>
    <p:extLst>
      <p:ext uri="{BB962C8B-B14F-4D97-AF65-F5344CB8AC3E}">
        <p14:creationId xmlns:p14="http://schemas.microsoft.com/office/powerpoint/2010/main" val="2512830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BD8D6-D69D-2394-E175-3B602E4E174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C024B98-CB60-D882-E19C-7BF994B49144}"/>
              </a:ext>
            </a:extLst>
          </p:cNvPr>
          <p:cNvSpPr>
            <a:spLocks noGrp="1"/>
          </p:cNvSpPr>
          <p:nvPr>
            <p:ph type="title"/>
          </p:nvPr>
        </p:nvSpPr>
        <p:spPr>
          <a:xfrm>
            <a:off x="521230" y="1548458"/>
            <a:ext cx="4510236" cy="1074457"/>
          </a:xfrm>
        </p:spPr>
        <p:txBody>
          <a:bodyPr>
            <a:normAutofit fontScale="90000"/>
          </a:bodyPr>
          <a:lstStyle/>
          <a:p>
            <a:pPr>
              <a:spcBef>
                <a:spcPts val="819"/>
              </a:spcBef>
              <a:spcAft>
                <a:spcPts val="819"/>
              </a:spcAft>
            </a:pPr>
            <a:r>
              <a:rPr lang="fr-FR" sz="1800" dirty="0">
                <a:solidFill>
                  <a:schemeClr val="accent6">
                    <a:lumMod val="75000"/>
                  </a:schemeClr>
                </a:solidFill>
                <a:ea typeface="ＭＳ Ｐゴシック" pitchFamily="34" charset="-128"/>
              </a:rPr>
              <a:t>Plumes du Paradis. </a:t>
            </a:r>
            <a:br>
              <a:rPr lang="fr-FR" sz="1800" dirty="0">
                <a:solidFill>
                  <a:schemeClr val="accent6">
                    <a:lumMod val="75000"/>
                  </a:schemeClr>
                </a:solidFill>
                <a:ea typeface="ＭＳ Ｐゴシック" pitchFamily="34" charset="-128"/>
              </a:rPr>
            </a:br>
            <a:r>
              <a:rPr lang="fr-FR" sz="1410" dirty="0">
                <a:solidFill>
                  <a:schemeClr val="accent6">
                    <a:lumMod val="75000"/>
                  </a:schemeClr>
                </a:solidFill>
                <a:ea typeface="ＭＳ Ｐゴシック" pitchFamily="34" charset="-128"/>
              </a:rPr>
              <a:t>Voyages d'un oiseau extraordinaire de Nouvelle-Guinée </a:t>
            </a:r>
            <a:br>
              <a:rPr lang="fr-FR" sz="1650" dirty="0">
                <a:solidFill>
                  <a:schemeClr val="accent6">
                    <a:lumMod val="75000"/>
                  </a:schemeClr>
                </a:solidFill>
                <a:ea typeface="ＭＳ Ｐゴシック" pitchFamily="34" charset="-128"/>
              </a:rPr>
            </a:br>
            <a:br>
              <a:rPr lang="fr-FR" sz="1650" dirty="0">
                <a:solidFill>
                  <a:schemeClr val="accent6">
                    <a:lumMod val="75000"/>
                  </a:schemeClr>
                </a:solidFill>
                <a:ea typeface="ＭＳ Ｐゴシック" pitchFamily="34" charset="-128"/>
              </a:rPr>
            </a:br>
            <a:r>
              <a:rPr lang="en-US" sz="1200" dirty="0">
                <a:solidFill>
                  <a:schemeClr val="accent6">
                    <a:lumMod val="75000"/>
                  </a:schemeClr>
                </a:solidFill>
                <a:ea typeface="ＭＳ Ｐゴシック" pitchFamily="34" charset="-128"/>
              </a:rPr>
              <a:t>12 mai -8 </a:t>
            </a:r>
            <a:r>
              <a:rPr lang="en-US" sz="1200" dirty="0" err="1">
                <a:solidFill>
                  <a:schemeClr val="accent6">
                    <a:lumMod val="75000"/>
                  </a:schemeClr>
                </a:solidFill>
                <a:ea typeface="ＭＳ Ｐゴシック" pitchFamily="34" charset="-128"/>
              </a:rPr>
              <a:t>novembre</a:t>
            </a:r>
            <a:r>
              <a:rPr lang="en-US" sz="1200" dirty="0">
                <a:solidFill>
                  <a:schemeClr val="accent6">
                    <a:lumMod val="75000"/>
                  </a:schemeClr>
                </a:solidFill>
                <a:ea typeface="ＭＳ Ｐゴシック" pitchFamily="34" charset="-128"/>
              </a:rPr>
              <a:t> 2026</a:t>
            </a:r>
            <a:br>
              <a:rPr lang="fr-FR" sz="1200" dirty="0">
                <a:solidFill>
                  <a:schemeClr val="accent6">
                    <a:lumMod val="75000"/>
                  </a:schemeClr>
                </a:solidFill>
                <a:ea typeface="ＭＳ Ｐゴシック" pitchFamily="34" charset="-128"/>
              </a:rPr>
            </a:br>
            <a:r>
              <a:rPr lang="fr-FR" sz="1274" dirty="0">
                <a:solidFill>
                  <a:schemeClr val="accent6">
                    <a:lumMod val="75000"/>
                  </a:schemeClr>
                </a:solidFill>
              </a:rPr>
              <a:t>Galerie Germain Viatte</a:t>
            </a:r>
            <a:br>
              <a:rPr lang="fr-FR" sz="1274" b="1" dirty="0">
                <a:solidFill>
                  <a:srgbClr val="C00000"/>
                </a:solidFill>
              </a:rPr>
            </a:br>
            <a:br>
              <a:rPr lang="fr-FR" sz="1200" dirty="0">
                <a:solidFill>
                  <a:srgbClr val="C00000"/>
                </a:solidFill>
                <a:ea typeface="ＭＳ Ｐゴシック" pitchFamily="34" charset="-128"/>
              </a:rPr>
            </a:br>
            <a:br>
              <a:rPr lang="fr-FR" sz="1200" dirty="0">
                <a:solidFill>
                  <a:srgbClr val="C00000"/>
                </a:solidFill>
                <a:ea typeface="ＭＳ Ｐゴシック" pitchFamily="34" charset="-128"/>
              </a:rPr>
            </a:br>
            <a:endParaRPr lang="fr-FR" sz="1350" dirty="0"/>
          </a:p>
        </p:txBody>
      </p:sp>
      <p:sp>
        <p:nvSpPr>
          <p:cNvPr id="9" name="Rectangle 8">
            <a:extLst>
              <a:ext uri="{FF2B5EF4-FFF2-40B4-BE49-F238E27FC236}">
                <a16:creationId xmlns:a16="http://schemas.microsoft.com/office/drawing/2014/main" id="{7CC1D8E5-C66A-6D1D-59FA-2E9CF0534FE1}"/>
              </a:ext>
            </a:extLst>
          </p:cNvPr>
          <p:cNvSpPr/>
          <p:nvPr/>
        </p:nvSpPr>
        <p:spPr>
          <a:xfrm>
            <a:off x="1385646" y="3050958"/>
            <a:ext cx="2996952" cy="230832"/>
          </a:xfrm>
          <a:prstGeom prst="rect">
            <a:avLst/>
          </a:prstGeom>
        </p:spPr>
        <p:txBody>
          <a:bodyPr wrap="square">
            <a:spAutoFit/>
          </a:bodyPr>
          <a:lstStyle/>
          <a:p>
            <a:pPr algn="just"/>
            <a:r>
              <a:rPr lang="fr-FR" sz="900" dirty="0">
                <a:latin typeface="Calibri" panose="020F0502020204030204" pitchFamily="34" charset="0"/>
                <a:ea typeface="Times New Roman" panose="02020603050405020304" pitchFamily="18" charset="0"/>
                <a:cs typeface="Calibri" panose="020F0502020204030204" pitchFamily="34" charset="0"/>
              </a:rPr>
              <a:t>.</a:t>
            </a:r>
          </a:p>
        </p:txBody>
      </p:sp>
      <p:sp>
        <p:nvSpPr>
          <p:cNvPr id="14" name="Rectangle 13">
            <a:extLst>
              <a:ext uri="{FF2B5EF4-FFF2-40B4-BE49-F238E27FC236}">
                <a16:creationId xmlns:a16="http://schemas.microsoft.com/office/drawing/2014/main" id="{68C61D76-E017-578A-4C25-B8C6BDF3AE33}"/>
              </a:ext>
            </a:extLst>
          </p:cNvPr>
          <p:cNvSpPr/>
          <p:nvPr/>
        </p:nvSpPr>
        <p:spPr>
          <a:xfrm>
            <a:off x="521230" y="3556968"/>
            <a:ext cx="4289669" cy="230832"/>
          </a:xfrm>
          <a:prstGeom prst="rect">
            <a:avLst/>
          </a:prstGeom>
        </p:spPr>
        <p:txBody>
          <a:bodyPr wrap="square">
            <a:spAutoFit/>
          </a:bodyPr>
          <a:lstStyle/>
          <a:p>
            <a:pPr algn="just"/>
            <a:r>
              <a:rPr lang="fr-FR" sz="900" b="1" u="sng" dirty="0">
                <a:latin typeface="Calibri" panose="020F0502020204030204" pitchFamily="34" charset="0"/>
                <a:ea typeface="Calibri" panose="020F0502020204030204" pitchFamily="34" charset="0"/>
                <a:cs typeface="Calibri" panose="020F0502020204030204" pitchFamily="34" charset="0"/>
              </a:rPr>
              <a:t>Muséographie</a:t>
            </a:r>
            <a:r>
              <a:rPr lang="fr-FR" sz="900" b="1" dirty="0">
                <a:latin typeface="Calibri" panose="020F0502020204030204" pitchFamily="34" charset="0"/>
                <a:ea typeface="Calibri" panose="020F0502020204030204" pitchFamily="34" charset="0"/>
                <a:cs typeface="Calibri" panose="020F0502020204030204" pitchFamily="34" charset="0"/>
              </a:rPr>
              <a:t> : </a:t>
            </a:r>
            <a:r>
              <a:rPr lang="fr-FR" sz="900" dirty="0">
                <a:latin typeface="Calibri" panose="020F0502020204030204" pitchFamily="34" charset="0"/>
                <a:ea typeface="Calibri" panose="020F0502020204030204" pitchFamily="34" charset="0"/>
                <a:cs typeface="Calibri" panose="020F0502020204030204" pitchFamily="34" charset="0"/>
              </a:rPr>
              <a:t>env. 207</a:t>
            </a:r>
            <a:r>
              <a:rPr lang="fr-FR" sz="900" dirty="0"/>
              <a:t> œuvres dont env. 22 œuvres du musée</a:t>
            </a:r>
          </a:p>
        </p:txBody>
      </p:sp>
      <p:pic>
        <p:nvPicPr>
          <p:cNvPr id="5" name="object 2">
            <a:extLst>
              <a:ext uri="{FF2B5EF4-FFF2-40B4-BE49-F238E27FC236}">
                <a16:creationId xmlns:a16="http://schemas.microsoft.com/office/drawing/2014/main" id="{05FAF70D-5F02-49A6-BA7B-6BB63A1FA03A}"/>
              </a:ext>
            </a:extLst>
          </p:cNvPr>
          <p:cNvPicPr/>
          <p:nvPr/>
        </p:nvPicPr>
        <p:blipFill>
          <a:blip r:embed="rId3" cstate="print"/>
          <a:stretch>
            <a:fillRect/>
          </a:stretch>
        </p:blipFill>
        <p:spPr>
          <a:xfrm>
            <a:off x="171759" y="1056724"/>
            <a:ext cx="2000109" cy="306017"/>
          </a:xfrm>
          <a:prstGeom prst="rect">
            <a:avLst/>
          </a:prstGeom>
        </p:spPr>
      </p:pic>
      <p:sp>
        <p:nvSpPr>
          <p:cNvPr id="4" name="Rectangle 3">
            <a:extLst>
              <a:ext uri="{FF2B5EF4-FFF2-40B4-BE49-F238E27FC236}">
                <a16:creationId xmlns:a16="http://schemas.microsoft.com/office/drawing/2014/main" id="{10825A42-433B-8EE6-A3F0-71B4701E178F}"/>
              </a:ext>
            </a:extLst>
          </p:cNvPr>
          <p:cNvSpPr/>
          <p:nvPr/>
        </p:nvSpPr>
        <p:spPr>
          <a:xfrm>
            <a:off x="521230" y="3883090"/>
            <a:ext cx="4289669" cy="2235356"/>
          </a:xfrm>
          <a:prstGeom prst="rect">
            <a:avLst/>
          </a:prstGeom>
        </p:spPr>
        <p:txBody>
          <a:bodyPr wrap="square">
            <a:spAutoFit/>
          </a:bodyPr>
          <a:lstStyle/>
          <a:p>
            <a:pPr algn="just"/>
            <a:r>
              <a:rPr lang="fr-FR" sz="819" dirty="0"/>
              <a:t>L'oiseau de paradis, </a:t>
            </a:r>
            <a:r>
              <a:rPr lang="fr-FR" sz="819" i="1" dirty="0" err="1"/>
              <a:t>Paradisaeidae</a:t>
            </a:r>
            <a:r>
              <a:rPr lang="fr-FR" sz="819" i="1" dirty="0"/>
              <a:t>, </a:t>
            </a:r>
            <a:r>
              <a:rPr lang="fr-FR" sz="819" dirty="0"/>
              <a:t>habitant des forêts tropicales de Nouvelle-Guinée, a si peu de prédateurs et bénéficie d'une alimentation si abondante qu'il a tout loisir de se consacrer à l'art de la parade. Sa nature extraordinaire, exerce une fascination sur l'homme qui, en différents endroits du monde, a tenté de s'approprier son génie et de s'attribuer ses pouvoirs. C'est aussi grâce à l'oiseau de paradis que naissent des mouvements critiques contre la domination de l'homme sur le vivant et la création des premières ligues de protection de la cause animale.</a:t>
            </a:r>
          </a:p>
          <a:p>
            <a:pPr algn="just"/>
            <a:endParaRPr lang="fr-FR" sz="819" dirty="0"/>
          </a:p>
          <a:p>
            <a:pPr algn="just"/>
            <a:r>
              <a:rPr lang="fr-FR" sz="819" dirty="0"/>
              <a:t>S'appuyant sur le pouvoir de fascination qu'exercent les oiseaux de paradis et l'imaginaire qui leur est associé, tant en Océanie qu'en Europe, ou encore en Asie, l'exposition retrace l'histoire multi située de la circulation et la valorisation des plumes et peaux de ces oiseaux ainsi que de leurs représentations. </a:t>
            </a:r>
          </a:p>
          <a:p>
            <a:pPr algn="just"/>
            <a:endParaRPr lang="fr-FR" sz="819" dirty="0"/>
          </a:p>
          <a:p>
            <a:pPr algn="just"/>
            <a:r>
              <a:rPr lang="fr-FR" sz="819" dirty="0"/>
              <a:t>Le public découvrira des œuvres aux matérialités très diverses et </a:t>
            </a:r>
            <a:r>
              <a:rPr lang="fr-FR" sz="819" i="1" dirty="0"/>
              <a:t>voyagera </a:t>
            </a:r>
            <a:r>
              <a:rPr lang="fr-FR" sz="819" dirty="0"/>
              <a:t>entre une multitude de champs pluridisciplinaires: de l'histoire des sciences naturelles à l'histoire de l'art des 16e et 1ge siècles, de la mode des années 1900 à nos jours, des arts décoratifs aux arts populaires mais aussi l'ethnologie, l'histoire coloniale et l'écologie.</a:t>
            </a:r>
          </a:p>
        </p:txBody>
      </p:sp>
      <p:sp>
        <p:nvSpPr>
          <p:cNvPr id="6" name="ZoneTexte 5">
            <a:extLst>
              <a:ext uri="{FF2B5EF4-FFF2-40B4-BE49-F238E27FC236}">
                <a16:creationId xmlns:a16="http://schemas.microsoft.com/office/drawing/2014/main" id="{BFF98F36-3838-B18A-160A-70707232E955}"/>
              </a:ext>
            </a:extLst>
          </p:cNvPr>
          <p:cNvSpPr txBox="1"/>
          <p:nvPr/>
        </p:nvSpPr>
        <p:spPr>
          <a:xfrm>
            <a:off x="5577019" y="5301821"/>
            <a:ext cx="2876433" cy="1100814"/>
          </a:xfrm>
          <a:prstGeom prst="rect">
            <a:avLst/>
          </a:prstGeom>
          <a:noFill/>
        </p:spPr>
        <p:txBody>
          <a:bodyPr wrap="square" rtlCol="0">
            <a:spAutoFit/>
          </a:bodyPr>
          <a:lstStyle/>
          <a:p>
            <a:r>
              <a:rPr lang="fr-FR" sz="819" b="1" dirty="0"/>
              <a:t>Coiffe </a:t>
            </a:r>
            <a:r>
              <a:rPr lang="fr-FR" sz="819" b="1" i="1" dirty="0" err="1"/>
              <a:t>ke</a:t>
            </a:r>
            <a:r>
              <a:rPr lang="fr-FR" sz="819" b="1" i="1" dirty="0"/>
              <a:t>/</a:t>
            </a:r>
            <a:r>
              <a:rPr lang="fr-FR" sz="819" b="1" i="1" dirty="0" err="1"/>
              <a:t>ep</a:t>
            </a:r>
            <a:endParaRPr lang="fr-FR" sz="819" b="1" i="1" dirty="0"/>
          </a:p>
          <a:p>
            <a:r>
              <a:rPr lang="fr-FR" sz="819" dirty="0"/>
              <a:t>Mendi, Hautes-Terres méridionales, Papouasie Nouvelle Guinée</a:t>
            </a:r>
          </a:p>
          <a:p>
            <a:r>
              <a:rPr lang="fr-FR" sz="819" dirty="0"/>
              <a:t>20e siècle - Écorce, fibres végétales, plumes (paradisier du prince Albert), cheveux, coquillage </a:t>
            </a:r>
            <a:r>
              <a:rPr lang="fr-FR" sz="819" dirty="0" err="1"/>
              <a:t>melo</a:t>
            </a:r>
            <a:r>
              <a:rPr lang="fr-FR" sz="819" dirty="0"/>
              <a:t> </a:t>
            </a:r>
            <a:r>
              <a:rPr lang="fr-FR" sz="819" i="1" dirty="0"/>
              <a:t>(Melo </a:t>
            </a:r>
            <a:r>
              <a:rPr lang="fr-FR" sz="819" i="1" dirty="0" err="1"/>
              <a:t>aethiopicus</a:t>
            </a:r>
            <a:r>
              <a:rPr lang="fr-FR" sz="819" i="1" dirty="0"/>
              <a:t>), </a:t>
            </a:r>
            <a:r>
              <a:rPr lang="fr-FR" sz="819" dirty="0"/>
              <a:t>coquillage </a:t>
            </a:r>
            <a:r>
              <a:rPr lang="fr-FR" sz="819" i="1" dirty="0"/>
              <a:t>(</a:t>
            </a:r>
            <a:r>
              <a:rPr lang="fr-FR" sz="819" i="1" dirty="0" err="1"/>
              <a:t>Nassa</a:t>
            </a:r>
            <a:r>
              <a:rPr lang="fr-FR" sz="819" i="1" dirty="0"/>
              <a:t> franco/</a:t>
            </a:r>
            <a:r>
              <a:rPr lang="fr-FR" sz="819" i="1" dirty="0" err="1"/>
              <a:t>ina</a:t>
            </a:r>
            <a:r>
              <a:rPr lang="fr-FR" sz="819" i="1" dirty="0"/>
              <a:t>)</a:t>
            </a:r>
            <a:r>
              <a:rPr lang="fr-FR" sz="819" dirty="0"/>
              <a:t>© Tous droits réservés	</a:t>
            </a:r>
          </a:p>
          <a:p>
            <a:endParaRPr lang="fr-FR" sz="819" dirty="0"/>
          </a:p>
        </p:txBody>
      </p:sp>
      <p:sp>
        <p:nvSpPr>
          <p:cNvPr id="7" name="Rectangle 6">
            <a:extLst>
              <a:ext uri="{FF2B5EF4-FFF2-40B4-BE49-F238E27FC236}">
                <a16:creationId xmlns:a16="http://schemas.microsoft.com/office/drawing/2014/main" id="{6E4EE9B4-05F0-8EEB-4E32-34D3E1255CA8}"/>
              </a:ext>
            </a:extLst>
          </p:cNvPr>
          <p:cNvSpPr/>
          <p:nvPr/>
        </p:nvSpPr>
        <p:spPr>
          <a:xfrm>
            <a:off x="512869" y="2681473"/>
            <a:ext cx="4218728" cy="1057982"/>
          </a:xfrm>
          <a:prstGeom prst="rect">
            <a:avLst/>
          </a:prstGeom>
          <a:solidFill>
            <a:schemeClr val="accent6">
              <a:lumMod val="40000"/>
              <a:lumOff val="60000"/>
            </a:schemeClr>
          </a:solidFill>
        </p:spPr>
        <p:txBody>
          <a:bodyPr wrap="square">
            <a:spAutoFit/>
          </a:bodyPr>
          <a:lstStyle/>
          <a:p>
            <a:r>
              <a:rPr lang="fr-FR" sz="1046" b="1" dirty="0">
                <a:solidFill>
                  <a:schemeClr val="accent6">
                    <a:lumMod val="50000"/>
                  </a:schemeClr>
                </a:solidFill>
              </a:rPr>
              <a:t>Commissariat </a:t>
            </a:r>
          </a:p>
          <a:p>
            <a:r>
              <a:rPr lang="fr-FR" sz="1046" b="1" dirty="0">
                <a:solidFill>
                  <a:schemeClr val="accent6">
                    <a:lumMod val="50000"/>
                  </a:schemeClr>
                </a:solidFill>
              </a:rPr>
              <a:t>Magali </a:t>
            </a:r>
            <a:r>
              <a:rPr lang="fr-FR" sz="1046" b="1" dirty="0" err="1">
                <a:solidFill>
                  <a:schemeClr val="accent6">
                    <a:lumMod val="50000"/>
                  </a:schemeClr>
                </a:solidFill>
              </a:rPr>
              <a:t>Mélandri</a:t>
            </a:r>
            <a:r>
              <a:rPr lang="fr-FR" sz="1046" b="1" dirty="0">
                <a:solidFill>
                  <a:schemeClr val="accent6">
                    <a:lumMod val="50000"/>
                  </a:schemeClr>
                </a:solidFill>
              </a:rPr>
              <a:t> </a:t>
            </a:r>
            <a:r>
              <a:rPr lang="fr-FR" sz="1046" dirty="0">
                <a:solidFill>
                  <a:schemeClr val="accent6">
                    <a:lumMod val="50000"/>
                  </a:schemeClr>
                </a:solidFill>
              </a:rPr>
              <a:t>- Responsable de l’UP des collections Océanie – Insulinde</a:t>
            </a:r>
          </a:p>
          <a:p>
            <a:r>
              <a:rPr lang="fr-FR" sz="1046" b="1" dirty="0">
                <a:solidFill>
                  <a:schemeClr val="accent6">
                    <a:lumMod val="50000"/>
                  </a:schemeClr>
                </a:solidFill>
              </a:rPr>
              <a:t>Stéphanie </a:t>
            </a:r>
            <a:r>
              <a:rPr lang="fr-FR" sz="1046" b="1" dirty="0" err="1">
                <a:solidFill>
                  <a:schemeClr val="accent6">
                    <a:lumMod val="50000"/>
                  </a:schemeClr>
                </a:solidFill>
              </a:rPr>
              <a:t>Xatart</a:t>
            </a:r>
            <a:r>
              <a:rPr lang="fr-FR" sz="1046" b="1" dirty="0">
                <a:solidFill>
                  <a:schemeClr val="accent6">
                    <a:lumMod val="50000"/>
                  </a:schemeClr>
                </a:solidFill>
              </a:rPr>
              <a:t> </a:t>
            </a:r>
            <a:r>
              <a:rPr lang="fr-FR" sz="1046" dirty="0">
                <a:solidFill>
                  <a:schemeClr val="accent6">
                    <a:lumMod val="50000"/>
                  </a:schemeClr>
                </a:solidFill>
              </a:rPr>
              <a:t>– Historienne de l’art – Commissaire indépendante  </a:t>
            </a:r>
            <a:endParaRPr lang="fr-FR" sz="1046" b="1" dirty="0">
              <a:solidFill>
                <a:schemeClr val="accent6">
                  <a:lumMod val="50000"/>
                </a:schemeClr>
              </a:solidFill>
            </a:endParaRPr>
          </a:p>
          <a:p>
            <a:r>
              <a:rPr lang="fr-FR" sz="1046" b="1" dirty="0">
                <a:solidFill>
                  <a:schemeClr val="accent6">
                    <a:lumMod val="50000"/>
                  </a:schemeClr>
                </a:solidFill>
              </a:rPr>
              <a:t>Scénographie : </a:t>
            </a:r>
            <a:r>
              <a:rPr lang="de-DE" sz="1046" dirty="0">
                <a:solidFill>
                  <a:schemeClr val="accent6">
                    <a:lumMod val="50000"/>
                  </a:schemeClr>
                </a:solidFill>
              </a:rPr>
              <a:t>Studio </a:t>
            </a:r>
            <a:r>
              <a:rPr lang="de-DE" sz="1046" dirty="0" err="1">
                <a:solidFill>
                  <a:schemeClr val="accent6">
                    <a:lumMod val="50000"/>
                  </a:schemeClr>
                </a:solidFill>
              </a:rPr>
              <a:t>Vaste</a:t>
            </a:r>
            <a:endParaRPr lang="fr-FR" sz="1046" dirty="0">
              <a:solidFill>
                <a:schemeClr val="accent6">
                  <a:lumMod val="50000"/>
                </a:schemeClr>
              </a:solidFill>
            </a:endParaRPr>
          </a:p>
        </p:txBody>
      </p:sp>
      <p:pic>
        <p:nvPicPr>
          <p:cNvPr id="11" name="Image 10">
            <a:extLst>
              <a:ext uri="{FF2B5EF4-FFF2-40B4-BE49-F238E27FC236}">
                <a16:creationId xmlns:a16="http://schemas.microsoft.com/office/drawing/2014/main" id="{E08720EF-BBA8-428A-5D71-0723501FBE6A}"/>
              </a:ext>
            </a:extLst>
          </p:cNvPr>
          <p:cNvPicPr>
            <a:picLocks noChangeAspect="1"/>
          </p:cNvPicPr>
          <p:nvPr/>
        </p:nvPicPr>
        <p:blipFill>
          <a:blip r:embed="rId4"/>
          <a:stretch>
            <a:fillRect/>
          </a:stretch>
        </p:blipFill>
        <p:spPr>
          <a:xfrm>
            <a:off x="5682610" y="1541511"/>
            <a:ext cx="2423927" cy="3651698"/>
          </a:xfrm>
          <a:prstGeom prst="rect">
            <a:avLst/>
          </a:prstGeom>
        </p:spPr>
      </p:pic>
    </p:spTree>
    <p:extLst>
      <p:ext uri="{BB962C8B-B14F-4D97-AF65-F5344CB8AC3E}">
        <p14:creationId xmlns:p14="http://schemas.microsoft.com/office/powerpoint/2010/main" val="2596708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11"/>
          <p:cNvSpPr txBox="1">
            <a:spLocks noGrp="1"/>
          </p:cNvSpPr>
          <p:nvPr>
            <p:ph type="title"/>
          </p:nvPr>
        </p:nvSpPr>
        <p:spPr>
          <a:xfrm>
            <a:off x="457200" y="533400"/>
            <a:ext cx="8229600" cy="592138"/>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fr-FR">
                <a:latin typeface="Trebuchet MS"/>
                <a:ea typeface="Trebuchet MS"/>
                <a:cs typeface="Trebuchet MS"/>
                <a:sym typeface="Trebuchet MS"/>
              </a:rPr>
              <a:t>Informations pratiques</a:t>
            </a:r>
            <a:endParaRPr/>
          </a:p>
        </p:txBody>
      </p:sp>
      <p:graphicFrame>
        <p:nvGraphicFramePr>
          <p:cNvPr id="171" name="Google Shape;171;p11"/>
          <p:cNvGraphicFramePr/>
          <p:nvPr/>
        </p:nvGraphicFramePr>
        <p:xfrm>
          <a:off x="395536" y="1098964"/>
          <a:ext cx="8507275" cy="5642435"/>
        </p:xfrm>
        <a:graphic>
          <a:graphicData uri="http://schemas.openxmlformats.org/drawingml/2006/table">
            <a:tbl>
              <a:tblPr firstRow="1" bandRow="1">
                <a:noFill/>
                <a:tableStyleId>{9F706CBB-EA5C-4AA3-987F-1540353DAE57}</a:tableStyleId>
              </a:tblPr>
              <a:tblGrid>
                <a:gridCol w="2410400">
                  <a:extLst>
                    <a:ext uri="{9D8B030D-6E8A-4147-A177-3AD203B41FA5}">
                      <a16:colId xmlns:a16="http://schemas.microsoft.com/office/drawing/2014/main" val="20000"/>
                    </a:ext>
                  </a:extLst>
                </a:gridCol>
                <a:gridCol w="2552175">
                  <a:extLst>
                    <a:ext uri="{9D8B030D-6E8A-4147-A177-3AD203B41FA5}">
                      <a16:colId xmlns:a16="http://schemas.microsoft.com/office/drawing/2014/main" val="20001"/>
                    </a:ext>
                  </a:extLst>
                </a:gridCol>
                <a:gridCol w="3544700">
                  <a:extLst>
                    <a:ext uri="{9D8B030D-6E8A-4147-A177-3AD203B41FA5}">
                      <a16:colId xmlns:a16="http://schemas.microsoft.com/office/drawing/2014/main" val="20002"/>
                    </a:ext>
                  </a:extLst>
                </a:gridCol>
              </a:tblGrid>
              <a:tr h="981600">
                <a:tc>
                  <a:txBody>
                    <a:bodyPr/>
                    <a:lstStyle/>
                    <a:p>
                      <a:pPr marL="0" marR="0" lvl="0" indent="0" algn="l" rtl="0">
                        <a:spcBef>
                          <a:spcPts val="0"/>
                        </a:spcBef>
                        <a:spcAft>
                          <a:spcPts val="0"/>
                        </a:spcAft>
                        <a:buNone/>
                      </a:pPr>
                      <a:r>
                        <a:rPr lang="fr-FR" sz="2000" b="1" u="none" strike="noStrike" cap="none">
                          <a:latin typeface="Trebuchet MS"/>
                          <a:ea typeface="Trebuchet MS"/>
                          <a:cs typeface="Trebuchet MS"/>
                          <a:sym typeface="Trebuchet MS"/>
                        </a:rPr>
                        <a:t>Visite en autonomie</a:t>
                      </a:r>
                      <a:endParaRPr/>
                    </a:p>
                  </a:txBody>
                  <a:tcPr marL="91450" marR="91450" marT="45725" marB="45725" anchor="ctr">
                    <a:lnR w="12700" cap="flat" cmpd="sng">
                      <a:solidFill>
                        <a:schemeClr val="dk1"/>
                      </a:solidFill>
                      <a:prstDash val="solid"/>
                      <a:round/>
                      <a:headEnd type="none" w="sm" len="sm"/>
                      <a:tailEnd type="none" w="sm" len="sm"/>
                    </a:lnR>
                    <a:solidFill>
                      <a:srgbClr val="FBCB99"/>
                    </a:solidFill>
                  </a:tcPr>
                </a:tc>
                <a:tc>
                  <a:txBody>
                    <a:bodyPr/>
                    <a:lstStyle/>
                    <a:p>
                      <a:pPr marL="0" marR="0" lvl="0" indent="0" algn="l" rtl="0">
                        <a:spcBef>
                          <a:spcPts val="0"/>
                        </a:spcBef>
                        <a:spcAft>
                          <a:spcPts val="0"/>
                        </a:spcAft>
                        <a:buNone/>
                      </a:pPr>
                      <a:r>
                        <a:rPr lang="fr-FR" sz="2000" b="1">
                          <a:latin typeface="Trebuchet MS"/>
                          <a:ea typeface="Trebuchet MS"/>
                          <a:cs typeface="Trebuchet MS"/>
                          <a:sym typeface="Trebuchet MS"/>
                        </a:rPr>
                        <a:t>GRATUIT</a:t>
                      </a:r>
                      <a:endParaRPr/>
                    </a:p>
                    <a:p>
                      <a:pPr marL="0" marR="0" lvl="0" indent="0" algn="l" rtl="0">
                        <a:spcBef>
                          <a:spcPts val="0"/>
                        </a:spcBef>
                        <a:spcAft>
                          <a:spcPts val="0"/>
                        </a:spcAft>
                        <a:buNone/>
                      </a:pPr>
                      <a:r>
                        <a:rPr lang="fr-FR" sz="1800" b="0" i="1">
                          <a:latin typeface="Trebuchet MS"/>
                          <a:ea typeface="Trebuchet MS"/>
                          <a:cs typeface="Trebuchet MS"/>
                          <a:sym typeface="Trebuchet MS"/>
                        </a:rPr>
                        <a:t>25/30 participants max.</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solidFill>
                      <a:srgbClr val="FBCB99"/>
                    </a:solidFill>
                  </a:tcPr>
                </a:tc>
                <a:tc>
                  <a:txBody>
                    <a:bodyPr/>
                    <a:lstStyle/>
                    <a:p>
                      <a:pPr marL="0" marR="0" lvl="0" indent="0" algn="l" rtl="0">
                        <a:spcBef>
                          <a:spcPts val="0"/>
                        </a:spcBef>
                        <a:spcAft>
                          <a:spcPts val="0"/>
                        </a:spcAft>
                        <a:buNone/>
                      </a:pPr>
                      <a:r>
                        <a:rPr lang="fr-FR" sz="1700" b="0" i="1">
                          <a:latin typeface="Trebuchet MS"/>
                          <a:ea typeface="Trebuchet MS"/>
                          <a:cs typeface="Trebuchet MS"/>
                          <a:sym typeface="Trebuchet MS"/>
                        </a:rPr>
                        <a:t>Vous avez le droit de parole.</a:t>
                      </a:r>
                      <a:endParaRPr sz="1700" b="0" i="1">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solidFill>
                      <a:srgbClr val="FBCB99"/>
                    </a:solidFill>
                  </a:tcPr>
                </a:tc>
                <a:extLst>
                  <a:ext uri="{0D108BD9-81ED-4DB2-BD59-A6C34878D82A}">
                    <a16:rowId xmlns:a16="http://schemas.microsoft.com/office/drawing/2014/main" val="10000"/>
                  </a:ext>
                </a:extLst>
              </a:tr>
              <a:tr h="1440750">
                <a:tc>
                  <a:txBody>
                    <a:bodyPr/>
                    <a:lstStyle/>
                    <a:p>
                      <a:pPr marL="0" marR="0" lvl="0" indent="0" algn="l" rtl="0">
                        <a:spcBef>
                          <a:spcPts val="0"/>
                        </a:spcBef>
                        <a:spcAft>
                          <a:spcPts val="0"/>
                        </a:spcAft>
                        <a:buNone/>
                      </a:pPr>
                      <a:r>
                        <a:rPr lang="fr-FR" sz="2000" b="1">
                          <a:latin typeface="Trebuchet MS"/>
                          <a:ea typeface="Trebuchet MS"/>
                          <a:cs typeface="Trebuchet MS"/>
                          <a:sym typeface="Trebuchet MS"/>
                        </a:rPr>
                        <a:t>Visite guidée</a:t>
                      </a:r>
                      <a:endParaRPr/>
                    </a:p>
                  </a:txBody>
                  <a:tcPr marL="91450" marR="91450" marT="45725" marB="45725" anchor="ctr">
                    <a:lnR w="12700" cap="flat" cmpd="sng">
                      <a:solidFill>
                        <a:schemeClr val="dk1"/>
                      </a:solidFill>
                      <a:prstDash val="solid"/>
                      <a:round/>
                      <a:headEnd type="none" w="sm" len="sm"/>
                      <a:tailEnd type="none" w="sm" len="sm"/>
                    </a:lnR>
                    <a:solidFill>
                      <a:srgbClr val="F2E9DD"/>
                    </a:solidFill>
                  </a:tcPr>
                </a:tc>
                <a:tc>
                  <a:txBody>
                    <a:bodyPr/>
                    <a:lstStyle/>
                    <a:p>
                      <a:pPr marL="0" marR="0" lvl="0" indent="0" algn="l" rtl="0">
                        <a:spcBef>
                          <a:spcPts val="0"/>
                        </a:spcBef>
                        <a:spcAft>
                          <a:spcPts val="0"/>
                        </a:spcAft>
                        <a:buNone/>
                      </a:pPr>
                      <a:r>
                        <a:rPr lang="fr-FR" sz="2000" b="1">
                          <a:latin typeface="Trebuchet MS"/>
                          <a:ea typeface="Trebuchet MS"/>
                          <a:cs typeface="Trebuchet MS"/>
                          <a:sym typeface="Trebuchet MS"/>
                        </a:rPr>
                        <a:t>70 € </a:t>
                      </a:r>
                      <a:r>
                        <a:rPr lang="fr-FR" sz="2000" b="0">
                          <a:latin typeface="Trebuchet MS"/>
                          <a:ea typeface="Trebuchet MS"/>
                          <a:cs typeface="Trebuchet MS"/>
                          <a:sym typeface="Trebuchet MS"/>
                        </a:rPr>
                        <a:t>(REP – 35€)</a:t>
                      </a:r>
                      <a:endParaRPr sz="2000" b="1">
                        <a:latin typeface="Trebuchet MS"/>
                        <a:ea typeface="Trebuchet MS"/>
                        <a:cs typeface="Trebuchet MS"/>
                        <a:sym typeface="Trebuchet MS"/>
                      </a:endParaRPr>
                    </a:p>
                    <a:p>
                      <a:pPr marL="0" marR="0" lvl="0" indent="0" algn="l" rtl="0">
                        <a:spcBef>
                          <a:spcPts val="0"/>
                        </a:spcBef>
                        <a:spcAft>
                          <a:spcPts val="0"/>
                        </a:spcAft>
                        <a:buNone/>
                      </a:pPr>
                      <a:r>
                        <a:rPr lang="fr-FR" sz="1800" i="1">
                          <a:latin typeface="Trebuchet MS"/>
                          <a:ea typeface="Trebuchet MS"/>
                          <a:cs typeface="Trebuchet MS"/>
                          <a:sym typeface="Trebuchet MS"/>
                        </a:rPr>
                        <a:t>25/30 participants max</a:t>
                      </a:r>
                      <a:r>
                        <a:rPr lang="fr-FR" sz="1800">
                          <a:latin typeface="Trebuchet MS"/>
                          <a:ea typeface="Trebuchet MS"/>
                          <a:cs typeface="Trebuchet MS"/>
                          <a:sym typeface="Trebuchet MS"/>
                        </a:rPr>
                        <a:t>.</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solidFill>
                      <a:srgbClr val="F2E9DD"/>
                    </a:solidFill>
                  </a:tcPr>
                </a:tc>
                <a:tc>
                  <a:txBody>
                    <a:bodyPr/>
                    <a:lstStyle/>
                    <a:p>
                      <a:pPr marL="285750" marR="0" lvl="0" indent="-285750" algn="l" rtl="0">
                        <a:spcBef>
                          <a:spcPts val="0"/>
                        </a:spcBef>
                        <a:spcAft>
                          <a:spcPts val="0"/>
                        </a:spcAft>
                        <a:buClr>
                          <a:schemeClr val="dk1"/>
                        </a:buClr>
                        <a:buSzPts val="1700"/>
                        <a:buFont typeface="Arial"/>
                        <a:buChar char="•"/>
                      </a:pPr>
                      <a:r>
                        <a:rPr lang="fr-FR" sz="1700" i="1">
                          <a:latin typeface="Trebuchet MS"/>
                          <a:ea typeface="Trebuchet MS"/>
                          <a:cs typeface="Trebuchet MS"/>
                          <a:sym typeface="Trebuchet MS"/>
                        </a:rPr>
                        <a:t>Découverte ou Histoire des collections : 1h30</a:t>
                      </a:r>
                      <a:endParaRPr/>
                    </a:p>
                    <a:p>
                      <a:pPr marL="285750" marR="0" lvl="0" indent="-285750" algn="l" rtl="0">
                        <a:spcBef>
                          <a:spcPts val="0"/>
                        </a:spcBef>
                        <a:spcAft>
                          <a:spcPts val="0"/>
                        </a:spcAft>
                        <a:buClr>
                          <a:schemeClr val="dk1"/>
                        </a:buClr>
                        <a:buSzPts val="1700"/>
                        <a:buFont typeface="Arial"/>
                        <a:buChar char="•"/>
                      </a:pPr>
                      <a:r>
                        <a:rPr lang="fr-FR" sz="1700" i="1">
                          <a:latin typeface="Trebuchet MS"/>
                          <a:ea typeface="Trebuchet MS"/>
                          <a:cs typeface="Trebuchet MS"/>
                          <a:sym typeface="Trebuchet MS"/>
                        </a:rPr>
                        <a:t>Thématique, Alpha ou continent : 1h</a:t>
                      </a:r>
                      <a:endParaRPr/>
                    </a:p>
                    <a:p>
                      <a:pPr marL="285750" marR="0" lvl="0" indent="-285750" algn="l" rtl="0">
                        <a:spcBef>
                          <a:spcPts val="0"/>
                        </a:spcBef>
                        <a:spcAft>
                          <a:spcPts val="0"/>
                        </a:spcAft>
                        <a:buClr>
                          <a:schemeClr val="dk1"/>
                        </a:buClr>
                        <a:buSzPts val="1700"/>
                        <a:buFont typeface="Arial"/>
                        <a:buChar char="•"/>
                      </a:pPr>
                      <a:r>
                        <a:rPr lang="fr-FR" sz="1700" i="1">
                          <a:latin typeface="Trebuchet MS"/>
                          <a:ea typeface="Trebuchet MS"/>
                          <a:cs typeface="Trebuchet MS"/>
                          <a:sym typeface="Trebuchet MS"/>
                        </a:rPr>
                        <a:t>Expositions : 1h30 ou 1h</a:t>
                      </a:r>
                      <a:endParaRPr sz="1700" i="1">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solidFill>
                      <a:srgbClr val="F2E9DD"/>
                    </a:solidFill>
                  </a:tcPr>
                </a:tc>
                <a:extLst>
                  <a:ext uri="{0D108BD9-81ED-4DB2-BD59-A6C34878D82A}">
                    <a16:rowId xmlns:a16="http://schemas.microsoft.com/office/drawing/2014/main" val="10001"/>
                  </a:ext>
                </a:extLst>
              </a:tr>
              <a:tr h="1487975">
                <a:tc>
                  <a:txBody>
                    <a:bodyPr/>
                    <a:lstStyle/>
                    <a:p>
                      <a:pPr marL="0" marR="0" lvl="0" indent="0" algn="l" rtl="0">
                        <a:spcBef>
                          <a:spcPts val="0"/>
                        </a:spcBef>
                        <a:spcAft>
                          <a:spcPts val="0"/>
                        </a:spcAft>
                        <a:buNone/>
                      </a:pPr>
                      <a:r>
                        <a:rPr lang="fr-FR" sz="2000" b="1">
                          <a:latin typeface="Trebuchet MS"/>
                          <a:ea typeface="Trebuchet MS"/>
                          <a:cs typeface="Trebuchet MS"/>
                          <a:sym typeface="Trebuchet MS"/>
                        </a:rPr>
                        <a:t>Visite contée</a:t>
                      </a:r>
                      <a:endParaRPr/>
                    </a:p>
                  </a:txBody>
                  <a:tcPr marL="91450" marR="91450" marT="45725" marB="45725" anchor="ctr">
                    <a:lnR w="12700" cap="flat" cmpd="sng">
                      <a:solidFill>
                        <a:schemeClr val="dk1"/>
                      </a:solidFill>
                      <a:prstDash val="solid"/>
                      <a:round/>
                      <a:headEnd type="none" w="sm" len="sm"/>
                      <a:tailEnd type="none" w="sm" len="sm"/>
                    </a:lnR>
                    <a:solidFill>
                      <a:srgbClr val="F2E9DD"/>
                    </a:solidFill>
                  </a:tcPr>
                </a:tc>
                <a:tc>
                  <a:txBody>
                    <a:bodyPr/>
                    <a:lstStyle/>
                    <a:p>
                      <a:pPr marL="0" marR="0" lvl="0" indent="0" algn="l" rtl="0">
                        <a:lnSpc>
                          <a:spcPct val="100000"/>
                        </a:lnSpc>
                        <a:spcBef>
                          <a:spcPts val="0"/>
                        </a:spcBef>
                        <a:spcAft>
                          <a:spcPts val="0"/>
                        </a:spcAft>
                        <a:buClr>
                          <a:schemeClr val="dk1"/>
                        </a:buClr>
                        <a:buSzPts val="2000"/>
                        <a:buFont typeface="Trebuchet MS"/>
                        <a:buNone/>
                      </a:pPr>
                      <a:r>
                        <a:rPr lang="fr-FR" sz="2000" b="1">
                          <a:latin typeface="Trebuchet MS"/>
                          <a:ea typeface="Trebuchet MS"/>
                          <a:cs typeface="Trebuchet MS"/>
                          <a:sym typeface="Trebuchet MS"/>
                        </a:rPr>
                        <a:t>70 € </a:t>
                      </a:r>
                      <a:r>
                        <a:rPr lang="fr-FR" sz="2000" b="0">
                          <a:latin typeface="Trebuchet MS"/>
                          <a:ea typeface="Trebuchet MS"/>
                          <a:cs typeface="Trebuchet MS"/>
                          <a:sym typeface="Trebuchet MS"/>
                        </a:rPr>
                        <a:t>(REP – 35€)</a:t>
                      </a:r>
                      <a:endParaRPr sz="2000" b="1">
                        <a:latin typeface="Trebuchet MS"/>
                        <a:ea typeface="Trebuchet MS"/>
                        <a:cs typeface="Trebuchet MS"/>
                        <a:sym typeface="Trebuchet MS"/>
                      </a:endParaRPr>
                    </a:p>
                    <a:p>
                      <a:pPr marL="0" marR="0" lvl="0" indent="0" algn="l" rtl="0">
                        <a:spcBef>
                          <a:spcPts val="0"/>
                        </a:spcBef>
                        <a:spcAft>
                          <a:spcPts val="0"/>
                        </a:spcAft>
                        <a:buNone/>
                      </a:pPr>
                      <a:r>
                        <a:rPr lang="fr-FR" sz="1800" i="1">
                          <a:latin typeface="Trebuchet MS"/>
                          <a:ea typeface="Trebuchet MS"/>
                          <a:cs typeface="Trebuchet MS"/>
                          <a:sym typeface="Trebuchet MS"/>
                        </a:rPr>
                        <a:t>25/30 participants max</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solidFill>
                      <a:srgbClr val="F2E9DD"/>
                    </a:solidFill>
                  </a:tcPr>
                </a:tc>
                <a:tc>
                  <a:txBody>
                    <a:bodyPr/>
                    <a:lstStyle/>
                    <a:p>
                      <a:pPr marL="285750" marR="0" lvl="0" indent="-285750" algn="l" rtl="0">
                        <a:spcBef>
                          <a:spcPts val="0"/>
                        </a:spcBef>
                        <a:spcAft>
                          <a:spcPts val="0"/>
                        </a:spcAft>
                        <a:buClr>
                          <a:schemeClr val="dk1"/>
                        </a:buClr>
                        <a:buSzPts val="1700"/>
                        <a:buFont typeface="Arial"/>
                        <a:buChar char="•"/>
                      </a:pPr>
                      <a:r>
                        <a:rPr lang="fr-FR" sz="1700" i="1">
                          <a:latin typeface="Trebuchet MS"/>
                          <a:ea typeface="Trebuchet MS"/>
                          <a:cs typeface="Trebuchet MS"/>
                          <a:sym typeface="Trebuchet MS"/>
                        </a:rPr>
                        <a:t>Choix d’un continent  </a:t>
                      </a:r>
                      <a:endParaRPr/>
                    </a:p>
                    <a:p>
                      <a:pPr marL="285750" marR="0" lvl="0" indent="-285750" algn="l" rtl="0">
                        <a:spcBef>
                          <a:spcPts val="0"/>
                        </a:spcBef>
                        <a:spcAft>
                          <a:spcPts val="0"/>
                        </a:spcAft>
                        <a:buClr>
                          <a:schemeClr val="dk1"/>
                        </a:buClr>
                        <a:buSzPts val="1700"/>
                        <a:buFont typeface="Arial"/>
                        <a:buChar char="•"/>
                      </a:pPr>
                      <a:r>
                        <a:rPr lang="fr-FR" sz="1700" i="1">
                          <a:latin typeface="Trebuchet MS"/>
                          <a:ea typeface="Trebuchet MS"/>
                          <a:cs typeface="Trebuchet MS"/>
                          <a:sym typeface="Trebuchet MS"/>
                        </a:rPr>
                        <a:t>Expositions</a:t>
                      </a:r>
                      <a:endParaRPr/>
                    </a:p>
                    <a:p>
                      <a:pPr marL="285750" marR="0" lvl="0" indent="-285750" algn="l" rtl="0">
                        <a:spcBef>
                          <a:spcPts val="0"/>
                        </a:spcBef>
                        <a:spcAft>
                          <a:spcPts val="0"/>
                        </a:spcAft>
                        <a:buClr>
                          <a:schemeClr val="dk1"/>
                        </a:buClr>
                        <a:buSzPts val="1700"/>
                        <a:buFont typeface="Arial"/>
                        <a:buChar char="•"/>
                      </a:pPr>
                      <a:r>
                        <a:rPr lang="fr-FR" sz="1700" i="1">
                          <a:latin typeface="Trebuchet MS"/>
                          <a:ea typeface="Trebuchet MS"/>
                          <a:cs typeface="Trebuchet MS"/>
                          <a:sym typeface="Trebuchet MS"/>
                        </a:rPr>
                        <a:t>Thématique (« Carnavals », « Femmes », « Mythes de création »…)</a:t>
                      </a:r>
                      <a:endParaRPr/>
                    </a:p>
                  </a:txBody>
                  <a:tcPr marL="91450" marR="91450" marT="45725" marB="45725" anchor="ctr">
                    <a:lnL w="12700" cap="flat" cmpd="sng">
                      <a:solidFill>
                        <a:schemeClr val="dk1"/>
                      </a:solidFill>
                      <a:prstDash val="solid"/>
                      <a:round/>
                      <a:headEnd type="none" w="sm" len="sm"/>
                      <a:tailEnd type="none" w="sm" len="sm"/>
                    </a:lnL>
                    <a:solidFill>
                      <a:srgbClr val="F2E9DD"/>
                    </a:solidFill>
                  </a:tcPr>
                </a:tc>
                <a:extLst>
                  <a:ext uri="{0D108BD9-81ED-4DB2-BD59-A6C34878D82A}">
                    <a16:rowId xmlns:a16="http://schemas.microsoft.com/office/drawing/2014/main" val="10002"/>
                  </a:ext>
                </a:extLst>
              </a:tr>
              <a:tr h="1122500">
                <a:tc>
                  <a:txBody>
                    <a:bodyPr/>
                    <a:lstStyle/>
                    <a:p>
                      <a:pPr marL="0" marR="0" lvl="0" indent="0" algn="l" rtl="0">
                        <a:spcBef>
                          <a:spcPts val="0"/>
                        </a:spcBef>
                        <a:spcAft>
                          <a:spcPts val="0"/>
                        </a:spcAft>
                        <a:buNone/>
                      </a:pPr>
                      <a:r>
                        <a:rPr lang="fr-FR" sz="2000" b="1">
                          <a:latin typeface="Trebuchet MS"/>
                          <a:ea typeface="Trebuchet MS"/>
                          <a:cs typeface="Trebuchet MS"/>
                          <a:sym typeface="Trebuchet MS"/>
                        </a:rPr>
                        <a:t>Atelier</a:t>
                      </a:r>
                      <a:endParaRPr/>
                    </a:p>
                  </a:txBody>
                  <a:tcPr marL="91450" marR="91450" marT="45725" marB="45725" anchor="ctr">
                    <a:lnR w="12700" cap="flat" cmpd="sng">
                      <a:solidFill>
                        <a:schemeClr val="dk1"/>
                      </a:solidFill>
                      <a:prstDash val="solid"/>
                      <a:round/>
                      <a:headEnd type="none" w="sm" len="sm"/>
                      <a:tailEnd type="none" w="sm" len="sm"/>
                    </a:lnR>
                    <a:solidFill>
                      <a:srgbClr val="F2E9DD"/>
                    </a:solidFill>
                  </a:tcPr>
                </a:tc>
                <a:tc>
                  <a:txBody>
                    <a:bodyPr/>
                    <a:lstStyle/>
                    <a:p>
                      <a:pPr marL="0" marR="0" lvl="0" indent="0" algn="l" rtl="0">
                        <a:spcBef>
                          <a:spcPts val="0"/>
                        </a:spcBef>
                        <a:spcAft>
                          <a:spcPts val="0"/>
                        </a:spcAft>
                        <a:buNone/>
                      </a:pPr>
                      <a:r>
                        <a:rPr lang="fr-FR" sz="2000" b="1">
                          <a:latin typeface="Trebuchet MS"/>
                          <a:ea typeface="Trebuchet MS"/>
                          <a:cs typeface="Trebuchet MS"/>
                          <a:sym typeface="Trebuchet MS"/>
                        </a:rPr>
                        <a:t>100 € </a:t>
                      </a:r>
                      <a:r>
                        <a:rPr lang="fr-FR" sz="2000" b="0">
                          <a:latin typeface="Trebuchet MS"/>
                          <a:ea typeface="Trebuchet MS"/>
                          <a:cs typeface="Trebuchet MS"/>
                          <a:sym typeface="Trebuchet MS"/>
                        </a:rPr>
                        <a:t>(REP – 50€)</a:t>
                      </a:r>
                      <a:endParaRPr/>
                    </a:p>
                    <a:p>
                      <a:pPr marL="0" marR="0" lvl="0" indent="0" algn="l" rtl="0">
                        <a:spcBef>
                          <a:spcPts val="0"/>
                        </a:spcBef>
                        <a:spcAft>
                          <a:spcPts val="0"/>
                        </a:spcAft>
                        <a:buNone/>
                      </a:pPr>
                      <a:r>
                        <a:rPr lang="fr-FR" sz="1800" i="1">
                          <a:latin typeface="Trebuchet MS"/>
                          <a:ea typeface="Trebuchet MS"/>
                          <a:cs typeface="Trebuchet MS"/>
                          <a:sym typeface="Trebuchet MS"/>
                        </a:rPr>
                        <a:t>25/30 participants max.</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solidFill>
                      <a:srgbClr val="F2E9DD"/>
                    </a:solidFill>
                  </a:tcPr>
                </a:tc>
                <a:tc>
                  <a:txBody>
                    <a:bodyPr/>
                    <a:lstStyle/>
                    <a:p>
                      <a:pPr marL="285750" marR="0" lvl="0" indent="-285750" algn="l" rtl="0">
                        <a:spcBef>
                          <a:spcPts val="0"/>
                        </a:spcBef>
                        <a:spcAft>
                          <a:spcPts val="0"/>
                        </a:spcAft>
                        <a:buClr>
                          <a:schemeClr val="dk1"/>
                        </a:buClr>
                        <a:buSzPts val="1700"/>
                        <a:buFont typeface="Arial"/>
                        <a:buChar char="•"/>
                      </a:pPr>
                      <a:r>
                        <a:rPr lang="fr-FR" sz="1700" i="1">
                          <a:latin typeface="Trebuchet MS"/>
                          <a:ea typeface="Trebuchet MS"/>
                          <a:cs typeface="Trebuchet MS"/>
                          <a:sym typeface="Trebuchet MS"/>
                        </a:rPr>
                        <a:t>Du cycle 1 au lycée</a:t>
                      </a:r>
                      <a:endParaRPr sz="1700" i="1">
                        <a:latin typeface="Trebuchet MS"/>
                        <a:ea typeface="Trebuchet MS"/>
                        <a:cs typeface="Trebuchet MS"/>
                        <a:sym typeface="Trebuchet MS"/>
                      </a:endParaRPr>
                    </a:p>
                    <a:p>
                      <a:pPr marL="285750" marR="0" lvl="0" indent="-285750" algn="l" rtl="0">
                        <a:spcBef>
                          <a:spcPts val="0"/>
                        </a:spcBef>
                        <a:spcAft>
                          <a:spcPts val="0"/>
                        </a:spcAft>
                        <a:buClr>
                          <a:schemeClr val="dk1"/>
                        </a:buClr>
                        <a:buSzPts val="1700"/>
                        <a:buFont typeface="Arial"/>
                        <a:buChar char="•"/>
                      </a:pPr>
                      <a:r>
                        <a:rPr lang="fr-FR" sz="1700" i="1">
                          <a:latin typeface="Trebuchet MS"/>
                          <a:ea typeface="Trebuchet MS"/>
                          <a:cs typeface="Trebuchet MS"/>
                          <a:sym typeface="Trebuchet MS"/>
                        </a:rPr>
                        <a:t>Autour des collections ou des expositions</a:t>
                      </a:r>
                      <a:endParaRPr sz="1700" i="1">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solidFill>
                      <a:srgbClr val="F2E9DD"/>
                    </a:solidFill>
                  </a:tcPr>
                </a:tc>
                <a:extLst>
                  <a:ext uri="{0D108BD9-81ED-4DB2-BD59-A6C34878D82A}">
                    <a16:rowId xmlns:a16="http://schemas.microsoft.com/office/drawing/2014/main" val="10003"/>
                  </a:ext>
                </a:extLst>
              </a:tr>
              <a:tr h="583025">
                <a:tc>
                  <a:txBody>
                    <a:bodyPr/>
                    <a:lstStyle/>
                    <a:p>
                      <a:pPr marL="0" marR="0" lvl="0" indent="0" algn="l" rtl="0">
                        <a:spcBef>
                          <a:spcPts val="0"/>
                        </a:spcBef>
                        <a:spcAft>
                          <a:spcPts val="0"/>
                        </a:spcAft>
                        <a:buNone/>
                      </a:pPr>
                      <a:r>
                        <a:rPr lang="fr-FR" sz="2000" b="1">
                          <a:latin typeface="Trebuchet MS"/>
                          <a:ea typeface="Trebuchet MS"/>
                          <a:cs typeface="Trebuchet MS"/>
                          <a:sym typeface="Trebuchet MS"/>
                        </a:rPr>
                        <a:t>Visio</a:t>
                      </a:r>
                      <a:endParaRPr/>
                    </a:p>
                  </a:txBody>
                  <a:tcPr marL="91450" marR="91450" marT="45725" marB="45725" anchor="ctr">
                    <a:lnR w="12700" cap="flat" cmpd="sng">
                      <a:solidFill>
                        <a:schemeClr val="dk1"/>
                      </a:solidFill>
                      <a:prstDash val="solid"/>
                      <a:round/>
                      <a:headEnd type="none" w="sm" len="sm"/>
                      <a:tailEnd type="none" w="sm" len="sm"/>
                    </a:lnR>
                    <a:solidFill>
                      <a:srgbClr val="F2CCD0"/>
                    </a:solidFill>
                  </a:tcPr>
                </a:tc>
                <a:tc>
                  <a:txBody>
                    <a:bodyPr/>
                    <a:lstStyle/>
                    <a:p>
                      <a:pPr marL="0" marR="0" lvl="0" indent="0" algn="l" rtl="0">
                        <a:spcBef>
                          <a:spcPts val="0"/>
                        </a:spcBef>
                        <a:spcAft>
                          <a:spcPts val="0"/>
                        </a:spcAft>
                        <a:buNone/>
                      </a:pPr>
                      <a:r>
                        <a:rPr lang="fr-FR" sz="2000" b="1">
                          <a:latin typeface="Trebuchet MS"/>
                          <a:ea typeface="Trebuchet MS"/>
                          <a:cs typeface="Trebuchet MS"/>
                          <a:sym typeface="Trebuchet MS"/>
                        </a:rPr>
                        <a:t>60 € </a:t>
                      </a:r>
                      <a:r>
                        <a:rPr lang="fr-FR" sz="2000" b="0">
                          <a:latin typeface="Trebuchet MS"/>
                          <a:ea typeface="Trebuchet MS"/>
                          <a:cs typeface="Trebuchet MS"/>
                          <a:sym typeface="Trebuchet MS"/>
                        </a:rPr>
                        <a:t>(REP – 30 €)</a:t>
                      </a:r>
                      <a:endParaRPr sz="2000" b="0">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solidFill>
                      <a:srgbClr val="F2CCD0"/>
                    </a:solidFill>
                  </a:tcPr>
                </a:tc>
                <a:tc>
                  <a:txBody>
                    <a:bodyPr/>
                    <a:lstStyle/>
                    <a:p>
                      <a:pPr marL="0" marR="0" lvl="0" indent="0" algn="l" rtl="0">
                        <a:spcBef>
                          <a:spcPts val="0"/>
                        </a:spcBef>
                        <a:spcAft>
                          <a:spcPts val="0"/>
                        </a:spcAft>
                        <a:buNone/>
                      </a:pPr>
                      <a:r>
                        <a:rPr lang="fr-FR" sz="1700" b="0" i="0">
                          <a:latin typeface="Trebuchet MS"/>
                          <a:ea typeface="Trebuchet MS"/>
                          <a:cs typeface="Trebuchet MS"/>
                          <a:sym typeface="Trebuchet MS"/>
                        </a:rPr>
                        <a:t>Pour la classe, à l’école ou la maison ou en hybride</a:t>
                      </a:r>
                      <a:endParaRPr sz="1700" b="0" i="0">
                        <a:latin typeface="Trebuchet MS"/>
                        <a:ea typeface="Trebuchet MS"/>
                        <a:cs typeface="Trebuchet MS"/>
                        <a:sym typeface="Trebuchet MS"/>
                      </a:endParaRPr>
                    </a:p>
                  </a:txBody>
                  <a:tcPr marL="91450" marR="91450" marT="45725" marB="45725" anchor="ctr">
                    <a:lnL w="12700" cap="flat" cmpd="sng">
                      <a:solidFill>
                        <a:schemeClr val="dk1"/>
                      </a:solidFill>
                      <a:prstDash val="solid"/>
                      <a:round/>
                      <a:headEnd type="none" w="sm" len="sm"/>
                      <a:tailEnd type="none" w="sm" len="sm"/>
                    </a:lnL>
                    <a:solidFill>
                      <a:srgbClr val="F2CCD0"/>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2"/>
          <p:cNvSpPr txBox="1">
            <a:spLocks noGrp="1"/>
          </p:cNvSpPr>
          <p:nvPr>
            <p:ph type="title"/>
          </p:nvPr>
        </p:nvSpPr>
        <p:spPr>
          <a:xfrm>
            <a:off x="457200" y="476672"/>
            <a:ext cx="8229600" cy="9906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fr-FR">
                <a:latin typeface="Trebuchet MS"/>
                <a:ea typeface="Trebuchet MS"/>
                <a:cs typeface="Trebuchet MS"/>
                <a:sym typeface="Trebuchet MS"/>
              </a:rPr>
              <a:t>Pour vous</a:t>
            </a:r>
            <a:endParaRPr/>
          </a:p>
        </p:txBody>
      </p:sp>
      <p:sp>
        <p:nvSpPr>
          <p:cNvPr id="177" name="Google Shape;177;p12"/>
          <p:cNvSpPr txBox="1">
            <a:spLocks noGrp="1"/>
          </p:cNvSpPr>
          <p:nvPr>
            <p:ph type="body" idx="1"/>
          </p:nvPr>
        </p:nvSpPr>
        <p:spPr>
          <a:xfrm>
            <a:off x="1331640" y="1700808"/>
            <a:ext cx="7571184" cy="4824834"/>
          </a:xfrm>
          <a:prstGeom prst="rect">
            <a:avLst/>
          </a:prstGeom>
          <a:noFill/>
          <a:ln>
            <a:noFill/>
          </a:ln>
        </p:spPr>
        <p:txBody>
          <a:bodyPr spcFirstLastPara="1" wrap="square" lIns="91425" tIns="45700" rIns="91425" bIns="45700" anchor="t" anchorCtr="0">
            <a:normAutofit lnSpcReduction="10000"/>
          </a:bodyPr>
          <a:lstStyle/>
          <a:p>
            <a:pPr marL="182880" lvl="0" indent="-173164" algn="l" rtl="0">
              <a:spcBef>
                <a:spcPts val="0"/>
              </a:spcBef>
              <a:spcAft>
                <a:spcPts val="0"/>
              </a:spcAft>
              <a:buSzPct val="85000"/>
              <a:buFont typeface="Arial"/>
              <a:buChar char="•"/>
            </a:pPr>
            <a:r>
              <a:rPr lang="fr-FR">
                <a:latin typeface="Trebuchet MS"/>
                <a:ea typeface="Trebuchet MS"/>
                <a:cs typeface="Trebuchet MS"/>
                <a:sym typeface="Trebuchet MS"/>
              </a:rPr>
              <a:t>Une rubrique « Enseignants » sur le </a:t>
            </a:r>
            <a:r>
              <a:rPr lang="fr-FR" u="sng">
                <a:solidFill>
                  <a:schemeClr val="hlink"/>
                </a:solidFill>
                <a:latin typeface="Trebuchet MS"/>
                <a:ea typeface="Trebuchet MS"/>
                <a:cs typeface="Trebuchet MS"/>
                <a:sym typeface="Trebuchet MS"/>
                <a:hlinkClick r:id="rId3"/>
              </a:rPr>
              <a:t>site Internet</a:t>
            </a:r>
            <a:endParaRPr>
              <a:latin typeface="Trebuchet MS"/>
              <a:ea typeface="Trebuchet MS"/>
              <a:cs typeface="Trebuchet MS"/>
              <a:sym typeface="Trebuchet MS"/>
            </a:endParaRPr>
          </a:p>
          <a:p>
            <a:pPr marL="0" lvl="0" indent="0" algn="l" rtl="0">
              <a:spcBef>
                <a:spcPts val="360"/>
              </a:spcBef>
              <a:spcAft>
                <a:spcPts val="0"/>
              </a:spcAft>
              <a:buSzPct val="85000"/>
              <a:buNone/>
            </a:pPr>
            <a:endParaRPr sz="1800">
              <a:latin typeface="Trebuchet MS"/>
              <a:ea typeface="Trebuchet MS"/>
              <a:cs typeface="Trebuchet MS"/>
              <a:sym typeface="Trebuchet MS"/>
            </a:endParaRPr>
          </a:p>
          <a:p>
            <a:pPr marL="182880" lvl="0" indent="-173164" algn="l" rtl="0">
              <a:spcBef>
                <a:spcPts val="480"/>
              </a:spcBef>
              <a:spcAft>
                <a:spcPts val="0"/>
              </a:spcAft>
              <a:buSzPct val="85000"/>
              <a:buFont typeface="Arial"/>
              <a:buChar char="•"/>
            </a:pPr>
            <a:r>
              <a:rPr lang="fr-FR" u="sng">
                <a:solidFill>
                  <a:schemeClr val="hlink"/>
                </a:solidFill>
                <a:latin typeface="Trebuchet MS"/>
                <a:ea typeface="Trebuchet MS"/>
                <a:cs typeface="Trebuchet MS"/>
                <a:sym typeface="Trebuchet MS"/>
                <a:hlinkClick r:id="rId4"/>
              </a:rPr>
              <a:t>Une lettre d’information trimestrielle</a:t>
            </a:r>
            <a:endParaRPr/>
          </a:p>
          <a:p>
            <a:pPr marL="182880" lvl="0" indent="-85724" algn="l" rtl="0">
              <a:spcBef>
                <a:spcPts val="360"/>
              </a:spcBef>
              <a:spcAft>
                <a:spcPts val="0"/>
              </a:spcAft>
              <a:buSzPct val="85000"/>
              <a:buFont typeface="Arial"/>
              <a:buNone/>
            </a:pPr>
            <a:endParaRPr sz="1800">
              <a:latin typeface="Trebuchet MS"/>
              <a:ea typeface="Trebuchet MS"/>
              <a:cs typeface="Trebuchet MS"/>
              <a:sym typeface="Trebuchet MS"/>
            </a:endParaRPr>
          </a:p>
          <a:p>
            <a:pPr marL="182880" lvl="0" indent="-173164" algn="l" rtl="0">
              <a:spcBef>
                <a:spcPts val="480"/>
              </a:spcBef>
              <a:spcAft>
                <a:spcPts val="0"/>
              </a:spcAft>
              <a:buSzPct val="85000"/>
              <a:buFont typeface="Arial"/>
              <a:buChar char="•"/>
            </a:pPr>
            <a:r>
              <a:rPr lang="fr-FR">
                <a:latin typeface="Trebuchet MS"/>
                <a:ea typeface="Trebuchet MS"/>
                <a:cs typeface="Trebuchet MS"/>
                <a:sym typeface="Trebuchet MS"/>
              </a:rPr>
              <a:t>De nouveaux outils en ligne</a:t>
            </a:r>
            <a:endParaRPr/>
          </a:p>
          <a:p>
            <a:pPr marL="0" lvl="0" indent="0" algn="l" rtl="0">
              <a:spcBef>
                <a:spcPts val="360"/>
              </a:spcBef>
              <a:spcAft>
                <a:spcPts val="0"/>
              </a:spcAft>
              <a:buSzPct val="85000"/>
              <a:buNone/>
            </a:pPr>
            <a:endParaRPr sz="1800">
              <a:latin typeface="Trebuchet MS"/>
              <a:ea typeface="Trebuchet MS"/>
              <a:cs typeface="Trebuchet MS"/>
              <a:sym typeface="Trebuchet MS"/>
            </a:endParaRPr>
          </a:p>
          <a:p>
            <a:pPr marL="182880" lvl="0" indent="-173164" algn="l" rtl="0">
              <a:spcBef>
                <a:spcPts val="480"/>
              </a:spcBef>
              <a:spcAft>
                <a:spcPts val="0"/>
              </a:spcAft>
              <a:buSzPct val="85000"/>
              <a:buFont typeface="Arial"/>
              <a:buChar char="•"/>
            </a:pPr>
            <a:r>
              <a:rPr lang="fr-FR">
                <a:latin typeface="Trebuchet MS"/>
                <a:ea typeface="Trebuchet MS"/>
                <a:cs typeface="Trebuchet MS"/>
                <a:sym typeface="Trebuchet MS"/>
              </a:rPr>
              <a:t>Accès gratuit aux collections permanentes, aux expositions des mezzanines et aux expositions de la Galerie Jardin sur présentation du </a:t>
            </a:r>
            <a:r>
              <a:rPr lang="fr-FR" b="1">
                <a:latin typeface="Trebuchet MS"/>
                <a:ea typeface="Trebuchet MS"/>
                <a:cs typeface="Trebuchet MS"/>
                <a:sym typeface="Trebuchet MS"/>
              </a:rPr>
              <a:t>Pass Education</a:t>
            </a:r>
            <a:r>
              <a:rPr lang="fr-FR">
                <a:latin typeface="Trebuchet MS"/>
                <a:ea typeface="Trebuchet MS"/>
                <a:cs typeface="Trebuchet MS"/>
                <a:sym typeface="Trebuchet MS"/>
              </a:rPr>
              <a:t> en cours de validité. </a:t>
            </a:r>
            <a:endParaRPr/>
          </a:p>
          <a:p>
            <a:pPr marL="0" lvl="0" indent="0" algn="l" rtl="0">
              <a:spcBef>
                <a:spcPts val="360"/>
              </a:spcBef>
              <a:spcAft>
                <a:spcPts val="0"/>
              </a:spcAft>
              <a:buSzPct val="85000"/>
              <a:buNone/>
            </a:pPr>
            <a:endParaRPr sz="1800">
              <a:latin typeface="Trebuchet MS"/>
              <a:ea typeface="Trebuchet MS"/>
              <a:cs typeface="Trebuchet MS"/>
              <a:sym typeface="Trebuchet MS"/>
            </a:endParaRPr>
          </a:p>
          <a:p>
            <a:pPr marL="182880" lvl="0" indent="-173164" algn="l" rtl="0">
              <a:spcBef>
                <a:spcPts val="480"/>
              </a:spcBef>
              <a:spcAft>
                <a:spcPts val="0"/>
              </a:spcAft>
              <a:buSzPct val="85000"/>
              <a:buFont typeface="Arial"/>
              <a:buChar char="•"/>
            </a:pPr>
            <a:r>
              <a:rPr lang="fr-FR">
                <a:latin typeface="Trebuchet MS"/>
                <a:ea typeface="Trebuchet MS"/>
                <a:cs typeface="Trebuchet MS"/>
                <a:sym typeface="Trebuchet MS"/>
              </a:rPr>
              <a:t>Contacts : </a:t>
            </a:r>
            <a:r>
              <a:rPr lang="fr-FR" u="sng">
                <a:solidFill>
                  <a:schemeClr val="hlink"/>
                </a:solidFill>
                <a:latin typeface="Trebuchet MS"/>
                <a:ea typeface="Trebuchet MS"/>
                <a:cs typeface="Trebuchet MS"/>
                <a:sym typeface="Trebuchet MS"/>
                <a:hlinkClick r:id="rId5"/>
              </a:rPr>
              <a:t>clemence.revuz@quaibranly.fr</a:t>
            </a:r>
            <a:r>
              <a:rPr lang="fr-FR">
                <a:latin typeface="Trebuchet MS"/>
                <a:ea typeface="Trebuchet MS"/>
                <a:cs typeface="Trebuchet MS"/>
                <a:sym typeface="Trebuchet MS"/>
              </a:rPr>
              <a:t>           		        </a:t>
            </a:r>
            <a:r>
              <a:rPr lang="fr-FR" u="sng">
                <a:solidFill>
                  <a:schemeClr val="hlink"/>
                </a:solidFill>
                <a:latin typeface="Trebuchet MS"/>
                <a:ea typeface="Trebuchet MS"/>
                <a:cs typeface="Trebuchet MS"/>
                <a:sym typeface="Trebuchet MS"/>
                <a:hlinkClick r:id="rId6"/>
              </a:rPr>
              <a:t>helene.clevy@quaibranly.fr</a:t>
            </a:r>
            <a:r>
              <a:rPr lang="fr-FR">
                <a:latin typeface="Trebuchet MS"/>
                <a:ea typeface="Trebuchet MS"/>
                <a:cs typeface="Trebuchet MS"/>
                <a:sym typeface="Trebuchet MS"/>
              </a:rPr>
              <a:t> </a:t>
            </a:r>
            <a:endParaRPr/>
          </a:p>
          <a:p>
            <a:pPr marL="0" lvl="0" indent="0" algn="l" rtl="0">
              <a:spcBef>
                <a:spcPts val="560"/>
              </a:spcBef>
              <a:spcAft>
                <a:spcPts val="0"/>
              </a:spcAft>
              <a:buSzPct val="85000"/>
              <a:buFont typeface="Arial"/>
              <a:buNone/>
            </a:pPr>
            <a:endParaRPr sz="2800">
              <a:latin typeface="Trebuchet MS"/>
              <a:ea typeface="Trebuchet MS"/>
              <a:cs typeface="Trebuchet MS"/>
              <a:sym typeface="Trebuchet MS"/>
            </a:endParaRPr>
          </a:p>
          <a:p>
            <a:pPr marL="0" lvl="0" indent="0" algn="l" rtl="0">
              <a:spcBef>
                <a:spcPts val="560"/>
              </a:spcBef>
              <a:spcAft>
                <a:spcPts val="0"/>
              </a:spcAft>
              <a:buSzPct val="85000"/>
              <a:buFont typeface="Arial"/>
              <a:buNone/>
            </a:pPr>
            <a:endParaRPr sz="2800">
              <a:latin typeface="Trebuchet MS"/>
              <a:ea typeface="Trebuchet MS"/>
              <a:cs typeface="Trebuchet MS"/>
              <a:sym typeface="Trebuchet MS"/>
            </a:endParaRPr>
          </a:p>
        </p:txBody>
      </p:sp>
      <p:cxnSp>
        <p:nvCxnSpPr>
          <p:cNvPr id="178" name="Google Shape;178;p12"/>
          <p:cNvCxnSpPr/>
          <p:nvPr/>
        </p:nvCxnSpPr>
        <p:spPr>
          <a:xfrm>
            <a:off x="755650" y="1412875"/>
            <a:ext cx="7561263" cy="0"/>
          </a:xfrm>
          <a:prstGeom prst="straightConnector1">
            <a:avLst/>
          </a:prstGeom>
          <a:noFill/>
          <a:ln w="19050" cap="flat" cmpd="sng">
            <a:solidFill>
              <a:schemeClr val="accent1"/>
            </a:solidFill>
            <a:prstDash val="solid"/>
            <a:round/>
            <a:headEnd type="none" w="sm" len="sm"/>
            <a:tailEnd type="none" w="sm" len="sm"/>
          </a:ln>
        </p:spPr>
      </p:cxnSp>
      <p:pic>
        <p:nvPicPr>
          <p:cNvPr id="179" name="Google Shape;179;p12"/>
          <p:cNvPicPr preferRelativeResize="0"/>
          <p:nvPr/>
        </p:nvPicPr>
        <p:blipFill rotWithShape="1">
          <a:blip r:embed="rId7">
            <a:alphaModFix/>
          </a:blip>
          <a:srcRect/>
          <a:stretch/>
        </p:blipFill>
        <p:spPr>
          <a:xfrm>
            <a:off x="457200" y="2492896"/>
            <a:ext cx="472447" cy="425202"/>
          </a:xfrm>
          <a:prstGeom prst="rect">
            <a:avLst/>
          </a:prstGeom>
          <a:noFill/>
          <a:ln>
            <a:noFill/>
          </a:ln>
        </p:spPr>
      </p:pic>
      <p:pic>
        <p:nvPicPr>
          <p:cNvPr id="180" name="Google Shape;180;p12"/>
          <p:cNvPicPr preferRelativeResize="0"/>
          <p:nvPr/>
        </p:nvPicPr>
        <p:blipFill rotWithShape="1">
          <a:blip r:embed="rId8">
            <a:alphaModFix/>
          </a:blip>
          <a:srcRect/>
          <a:stretch/>
        </p:blipFill>
        <p:spPr>
          <a:xfrm>
            <a:off x="472447" y="3356992"/>
            <a:ext cx="457200" cy="325120"/>
          </a:xfrm>
          <a:prstGeom prst="rect">
            <a:avLst/>
          </a:prstGeom>
          <a:noFill/>
          <a:ln>
            <a:noFill/>
          </a:ln>
        </p:spPr>
      </p:pic>
      <p:pic>
        <p:nvPicPr>
          <p:cNvPr id="181" name="Google Shape;181;p12"/>
          <p:cNvPicPr preferRelativeResize="0"/>
          <p:nvPr/>
        </p:nvPicPr>
        <p:blipFill rotWithShape="1">
          <a:blip r:embed="rId9">
            <a:alphaModFix/>
          </a:blip>
          <a:srcRect/>
          <a:stretch/>
        </p:blipFill>
        <p:spPr>
          <a:xfrm>
            <a:off x="476003" y="4509120"/>
            <a:ext cx="453644" cy="453644"/>
          </a:xfrm>
          <a:prstGeom prst="rect">
            <a:avLst/>
          </a:prstGeom>
          <a:noFill/>
          <a:ln>
            <a:noFill/>
          </a:ln>
        </p:spPr>
      </p:pic>
      <p:pic>
        <p:nvPicPr>
          <p:cNvPr id="182" name="Google Shape;182;p12"/>
          <p:cNvPicPr preferRelativeResize="0"/>
          <p:nvPr/>
        </p:nvPicPr>
        <p:blipFill rotWithShape="1">
          <a:blip r:embed="rId10">
            <a:alphaModFix/>
          </a:blip>
          <a:srcRect/>
          <a:stretch/>
        </p:blipFill>
        <p:spPr>
          <a:xfrm>
            <a:off x="525963" y="5959152"/>
            <a:ext cx="350168" cy="350168"/>
          </a:xfrm>
          <a:prstGeom prst="rect">
            <a:avLst/>
          </a:prstGeom>
          <a:noFill/>
          <a:ln>
            <a:noFill/>
          </a:ln>
        </p:spPr>
      </p:pic>
      <p:pic>
        <p:nvPicPr>
          <p:cNvPr id="183" name="Google Shape;183;p12"/>
          <p:cNvPicPr preferRelativeResize="0"/>
          <p:nvPr/>
        </p:nvPicPr>
        <p:blipFill rotWithShape="1">
          <a:blip r:embed="rId11">
            <a:alphaModFix/>
          </a:blip>
          <a:srcRect/>
          <a:stretch/>
        </p:blipFill>
        <p:spPr>
          <a:xfrm>
            <a:off x="430441" y="1810949"/>
            <a:ext cx="525963" cy="30389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4"/>
          <p:cNvSpPr/>
          <p:nvPr/>
        </p:nvSpPr>
        <p:spPr>
          <a:xfrm>
            <a:off x="0" y="351148"/>
            <a:ext cx="9144000" cy="6506852"/>
          </a:xfrm>
          <a:prstGeom prst="rect">
            <a:avLst/>
          </a:prstGeom>
          <a:blipFill rotWithShape="1">
            <a:blip r:embed="rId3">
              <a:alphaModFix amt="52000"/>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8" name="Google Shape;188;p14"/>
          <p:cNvSpPr txBox="1">
            <a:spLocks noGrp="1"/>
          </p:cNvSpPr>
          <p:nvPr>
            <p:ph type="title"/>
          </p:nvPr>
        </p:nvSpPr>
        <p:spPr>
          <a:xfrm>
            <a:off x="457200" y="863189"/>
            <a:ext cx="8229600" cy="9906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fr-FR" sz="4400" b="1" dirty="0">
                <a:solidFill>
                  <a:schemeClr val="dk1"/>
                </a:solidFill>
                <a:latin typeface="Trebuchet MS"/>
                <a:ea typeface="Trebuchet MS"/>
                <a:cs typeface="Trebuchet MS"/>
                <a:sym typeface="Trebuchet MS"/>
              </a:rPr>
              <a:t>Bonne visite ! </a:t>
            </a:r>
            <a:br>
              <a:rPr lang="fr-FR" dirty="0">
                <a:solidFill>
                  <a:schemeClr val="dk1"/>
                </a:solidFill>
                <a:latin typeface="Arial"/>
                <a:ea typeface="Arial"/>
                <a:cs typeface="Arial"/>
                <a:sym typeface="Arial"/>
              </a:rPr>
            </a:br>
            <a:endParaRPr dirty="0">
              <a:solidFill>
                <a:schemeClr val="dk1"/>
              </a:solidFill>
            </a:endParaRPr>
          </a:p>
        </p:txBody>
      </p:sp>
      <p:pic>
        <p:nvPicPr>
          <p:cNvPr id="4" name="Image 3">
            <a:extLst>
              <a:ext uri="{FF2B5EF4-FFF2-40B4-BE49-F238E27FC236}">
                <a16:creationId xmlns:a16="http://schemas.microsoft.com/office/drawing/2014/main" id="{EE74A7FD-CE89-224D-81D8-EFDE8EA7BC9D}"/>
              </a:ext>
            </a:extLst>
          </p:cNvPr>
          <p:cNvPicPr>
            <a:picLocks noChangeAspect="1"/>
          </p:cNvPicPr>
          <p:nvPr/>
        </p:nvPicPr>
        <p:blipFill rotWithShape="1">
          <a:blip r:embed="rId4"/>
          <a:srcRect l="3440" t="2317" r="3094" b="1967"/>
          <a:stretch/>
        </p:blipFill>
        <p:spPr>
          <a:xfrm>
            <a:off x="2756647" y="2702859"/>
            <a:ext cx="3644154" cy="3671047"/>
          </a:xfrm>
          <a:prstGeom prst="rect">
            <a:avLst/>
          </a:prstGeom>
        </p:spPr>
      </p:pic>
    </p:spTree>
    <p:extLst>
      <p:ext uri="{BB962C8B-B14F-4D97-AF65-F5344CB8AC3E}">
        <p14:creationId xmlns:p14="http://schemas.microsoft.com/office/powerpoint/2010/main" val="3145417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txBox="1">
            <a:spLocks noGrp="1"/>
          </p:cNvSpPr>
          <p:nvPr>
            <p:ph type="body" idx="1"/>
          </p:nvPr>
        </p:nvSpPr>
        <p:spPr>
          <a:xfrm>
            <a:off x="457200" y="692696"/>
            <a:ext cx="8229600" cy="5784304"/>
          </a:xfrm>
          <a:prstGeom prst="rect">
            <a:avLst/>
          </a:prstGeom>
          <a:solidFill>
            <a:srgbClr val="FBCB99"/>
          </a:solidFill>
          <a:ln>
            <a:noFill/>
          </a:ln>
        </p:spPr>
        <p:txBody>
          <a:bodyPr spcFirstLastPara="1" wrap="square" lIns="91425" tIns="45700" rIns="91425" bIns="45700" anchor="t" anchorCtr="0">
            <a:noAutofit/>
          </a:bodyPr>
          <a:lstStyle/>
          <a:p>
            <a:pPr marL="0" lvl="0" indent="0" algn="ctr" rtl="0">
              <a:spcBef>
                <a:spcPts val="0"/>
              </a:spcBef>
              <a:spcAft>
                <a:spcPts val="0"/>
              </a:spcAft>
              <a:buSzPts val="4080"/>
              <a:buNone/>
            </a:pPr>
            <a:r>
              <a:rPr lang="fr-FR" sz="4800" dirty="0"/>
              <a:t>Programme</a:t>
            </a:r>
            <a:endParaRPr dirty="0"/>
          </a:p>
          <a:p>
            <a:pPr marL="0" lvl="0" indent="0" algn="ctr" rtl="0">
              <a:spcBef>
                <a:spcPts val="280"/>
              </a:spcBef>
              <a:spcAft>
                <a:spcPts val="0"/>
              </a:spcAft>
              <a:buSzPts val="1190"/>
              <a:buNone/>
            </a:pPr>
            <a:endParaRPr sz="1400" dirty="0"/>
          </a:p>
          <a:p>
            <a:pPr marL="0" lvl="0" indent="0" algn="l" rtl="0">
              <a:spcBef>
                <a:spcPts val="480"/>
              </a:spcBef>
              <a:spcAft>
                <a:spcPts val="0"/>
              </a:spcAft>
              <a:buSzPts val="2040"/>
              <a:buNone/>
            </a:pPr>
            <a:endParaRPr dirty="0"/>
          </a:p>
          <a:p>
            <a:pPr marL="182563" lvl="0" indent="-182563" algn="l" rtl="0">
              <a:spcBef>
                <a:spcPts val="560"/>
              </a:spcBef>
              <a:spcAft>
                <a:spcPts val="0"/>
              </a:spcAft>
              <a:buSzPts val="2380"/>
              <a:buFont typeface="Arial"/>
              <a:buChar char="-"/>
            </a:pPr>
            <a:r>
              <a:rPr lang="fr-FR" sz="2800" dirty="0"/>
              <a:t>14h15-15h : accueil, présentation du musée et des ressources pédagogiques</a:t>
            </a:r>
          </a:p>
          <a:p>
            <a:pPr marL="0" lvl="0" indent="0" algn="l" rtl="0">
              <a:spcBef>
                <a:spcPts val="560"/>
              </a:spcBef>
              <a:spcAft>
                <a:spcPts val="0"/>
              </a:spcAft>
              <a:buSzPts val="2380"/>
              <a:buNone/>
            </a:pPr>
            <a:endParaRPr lang="fr-FR" sz="2800" dirty="0"/>
          </a:p>
          <a:p>
            <a:pPr marL="182563" lvl="0" indent="-182563" algn="l" rtl="0">
              <a:spcBef>
                <a:spcPts val="560"/>
              </a:spcBef>
              <a:spcAft>
                <a:spcPts val="0"/>
              </a:spcAft>
              <a:buSzPts val="2380"/>
              <a:buFont typeface="Arial"/>
              <a:buChar char="-"/>
            </a:pPr>
            <a:r>
              <a:rPr lang="fr-FR" sz="2800" dirty="0"/>
              <a:t>15h-16h : visites guidées « Féminin-Masculin » sur le plateau des collections (1h)</a:t>
            </a:r>
          </a:p>
          <a:p>
            <a:pPr marL="0" lvl="0" indent="0" algn="l" rtl="0">
              <a:spcBef>
                <a:spcPts val="560"/>
              </a:spcBef>
              <a:spcAft>
                <a:spcPts val="0"/>
              </a:spcAft>
              <a:buSzPts val="2380"/>
              <a:buNone/>
            </a:pPr>
            <a:endParaRPr lang="fr-FR" sz="2800" dirty="0"/>
          </a:p>
          <a:p>
            <a:pPr marL="182563" lvl="0" indent="-182563" algn="l" rtl="0">
              <a:spcBef>
                <a:spcPts val="560"/>
              </a:spcBef>
              <a:spcAft>
                <a:spcPts val="0"/>
              </a:spcAft>
              <a:buSzPts val="2380"/>
              <a:buFont typeface="Arial"/>
              <a:buChar char="-"/>
            </a:pPr>
            <a:r>
              <a:rPr lang="fr-FR" sz="2800" dirty="0"/>
              <a:t>16h10-17h : intervention de Stéphanie Leclerc-</a:t>
            </a:r>
            <a:r>
              <a:rPr lang="fr-FR" sz="2800" dirty="0" err="1"/>
              <a:t>Caffarel</a:t>
            </a:r>
            <a:r>
              <a:rPr lang="fr-FR" sz="2800" dirty="0"/>
              <a:t>, chercheure en anthropologie et histoire de l’art et responsable de collections Océanie</a:t>
            </a:r>
          </a:p>
          <a:p>
            <a:pPr marL="182563" lvl="0" indent="-53023" algn="ctr" rtl="0">
              <a:spcBef>
                <a:spcPts val="480"/>
              </a:spcBef>
              <a:spcAft>
                <a:spcPts val="0"/>
              </a:spcAft>
              <a:buSzPts val="2040"/>
              <a:buFont typeface="Arial"/>
              <a:buNone/>
            </a:pPr>
            <a:endParaRPr dirty="0"/>
          </a:p>
          <a:p>
            <a:pPr marL="182563" lvl="0" indent="0" algn="l" rtl="0">
              <a:spcBef>
                <a:spcPts val="800"/>
              </a:spcBef>
              <a:spcAft>
                <a:spcPts val="0"/>
              </a:spcAft>
              <a:buSzPts val="3400"/>
              <a:buFont typeface="Arial"/>
              <a:buNone/>
            </a:pPr>
            <a:endParaRPr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
          <p:cNvSpPr txBox="1">
            <a:spLocks noGrp="1"/>
          </p:cNvSpPr>
          <p:nvPr>
            <p:ph type="title"/>
          </p:nvPr>
        </p:nvSpPr>
        <p:spPr>
          <a:xfrm>
            <a:off x="420688" y="436563"/>
            <a:ext cx="8229600" cy="990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fr-FR" sz="3200">
                <a:latin typeface="Trebuchet MS"/>
                <a:ea typeface="Trebuchet MS"/>
                <a:cs typeface="Trebuchet MS"/>
                <a:sym typeface="Trebuchet MS"/>
              </a:rPr>
              <a:t>Bienvenue au </a:t>
            </a:r>
            <a:br>
              <a:rPr lang="fr-FR" sz="3200">
                <a:latin typeface="Trebuchet MS"/>
                <a:ea typeface="Trebuchet MS"/>
                <a:cs typeface="Trebuchet MS"/>
                <a:sym typeface="Trebuchet MS"/>
              </a:rPr>
            </a:br>
            <a:r>
              <a:rPr lang="fr-FR" sz="3200">
                <a:latin typeface="Trebuchet MS"/>
                <a:ea typeface="Trebuchet MS"/>
                <a:cs typeface="Trebuchet MS"/>
                <a:sym typeface="Trebuchet MS"/>
              </a:rPr>
              <a:t>musée du quai Branly – Jacques Chirac !</a:t>
            </a:r>
            <a:endParaRPr/>
          </a:p>
        </p:txBody>
      </p:sp>
      <p:pic>
        <p:nvPicPr>
          <p:cNvPr id="105" name="Google Shape;105;p2"/>
          <p:cNvPicPr preferRelativeResize="0"/>
          <p:nvPr/>
        </p:nvPicPr>
        <p:blipFill rotWithShape="1">
          <a:blip r:embed="rId3">
            <a:alphaModFix/>
          </a:blip>
          <a:srcRect l="10782"/>
          <a:stretch/>
        </p:blipFill>
        <p:spPr>
          <a:xfrm>
            <a:off x="755650" y="1700213"/>
            <a:ext cx="3052763" cy="4573587"/>
          </a:xfrm>
          <a:prstGeom prst="rect">
            <a:avLst/>
          </a:prstGeom>
          <a:noFill/>
          <a:ln>
            <a:noFill/>
          </a:ln>
        </p:spPr>
      </p:pic>
      <p:cxnSp>
        <p:nvCxnSpPr>
          <p:cNvPr id="106" name="Google Shape;106;p2"/>
          <p:cNvCxnSpPr/>
          <p:nvPr/>
        </p:nvCxnSpPr>
        <p:spPr>
          <a:xfrm>
            <a:off x="755650" y="1412875"/>
            <a:ext cx="7561263" cy="0"/>
          </a:xfrm>
          <a:prstGeom prst="straightConnector1">
            <a:avLst/>
          </a:prstGeom>
          <a:noFill/>
          <a:ln w="19050" cap="flat" cmpd="sng">
            <a:solidFill>
              <a:schemeClr val="accent1"/>
            </a:solidFill>
            <a:prstDash val="solid"/>
            <a:round/>
            <a:headEnd type="none" w="sm" len="sm"/>
            <a:tailEnd type="none" w="sm" len="sm"/>
          </a:ln>
        </p:spPr>
      </p:cxnSp>
      <p:pic>
        <p:nvPicPr>
          <p:cNvPr id="107" name="Google Shape;107;p2"/>
          <p:cNvPicPr preferRelativeResize="0">
            <a:picLocks noGrp="1"/>
          </p:cNvPicPr>
          <p:nvPr>
            <p:ph type="body" idx="1"/>
          </p:nvPr>
        </p:nvPicPr>
        <p:blipFill rotWithShape="1">
          <a:blip r:embed="rId4">
            <a:alphaModFix/>
          </a:blip>
          <a:srcRect/>
          <a:stretch/>
        </p:blipFill>
        <p:spPr>
          <a:xfrm>
            <a:off x="3959225" y="3160713"/>
            <a:ext cx="2314575" cy="1543050"/>
          </a:xfrm>
          <a:prstGeom prst="rect">
            <a:avLst/>
          </a:prstGeom>
          <a:noFill/>
          <a:ln>
            <a:noFill/>
          </a:ln>
        </p:spPr>
      </p:pic>
      <p:pic>
        <p:nvPicPr>
          <p:cNvPr id="108" name="Google Shape;108;p2"/>
          <p:cNvPicPr preferRelativeResize="0"/>
          <p:nvPr/>
        </p:nvPicPr>
        <p:blipFill rotWithShape="1">
          <a:blip r:embed="rId5">
            <a:alphaModFix/>
          </a:blip>
          <a:srcRect/>
          <a:stretch/>
        </p:blipFill>
        <p:spPr>
          <a:xfrm>
            <a:off x="3959225" y="4756150"/>
            <a:ext cx="2274888" cy="1517650"/>
          </a:xfrm>
          <a:prstGeom prst="rect">
            <a:avLst/>
          </a:prstGeom>
          <a:noFill/>
          <a:ln>
            <a:noFill/>
          </a:ln>
        </p:spPr>
      </p:pic>
      <p:pic>
        <p:nvPicPr>
          <p:cNvPr id="109" name="Google Shape;109;p2"/>
          <p:cNvPicPr preferRelativeResize="0"/>
          <p:nvPr/>
        </p:nvPicPr>
        <p:blipFill rotWithShape="1">
          <a:blip r:embed="rId6">
            <a:alphaModFix/>
          </a:blip>
          <a:srcRect b="4185"/>
          <a:stretch/>
        </p:blipFill>
        <p:spPr>
          <a:xfrm>
            <a:off x="6300788" y="4756150"/>
            <a:ext cx="2373312" cy="1517650"/>
          </a:xfrm>
          <a:prstGeom prst="rect">
            <a:avLst/>
          </a:prstGeom>
          <a:noFill/>
          <a:ln>
            <a:noFill/>
          </a:ln>
        </p:spPr>
      </p:pic>
      <p:pic>
        <p:nvPicPr>
          <p:cNvPr id="110" name="Google Shape;110;p2"/>
          <p:cNvPicPr preferRelativeResize="0"/>
          <p:nvPr/>
        </p:nvPicPr>
        <p:blipFill rotWithShape="1">
          <a:blip r:embed="rId7">
            <a:alphaModFix/>
          </a:blip>
          <a:srcRect/>
          <a:stretch/>
        </p:blipFill>
        <p:spPr>
          <a:xfrm>
            <a:off x="6350794" y="3140968"/>
            <a:ext cx="2273300" cy="1511300"/>
          </a:xfrm>
          <a:prstGeom prst="rect">
            <a:avLst/>
          </a:prstGeom>
          <a:noFill/>
          <a:ln>
            <a:noFill/>
          </a:ln>
        </p:spPr>
      </p:pic>
      <p:sp>
        <p:nvSpPr>
          <p:cNvPr id="111" name="Google Shape;111;p2"/>
          <p:cNvSpPr txBox="1"/>
          <p:nvPr/>
        </p:nvSpPr>
        <p:spPr>
          <a:xfrm>
            <a:off x="4067175" y="1916113"/>
            <a:ext cx="446563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000" b="0" i="0" u="none" strike="noStrike" cap="none">
                <a:solidFill>
                  <a:schemeClr val="dk1"/>
                </a:solidFill>
                <a:latin typeface="Trebuchet MS"/>
                <a:ea typeface="Trebuchet MS"/>
                <a:cs typeface="Trebuchet MS"/>
                <a:sym typeface="Trebuchet MS"/>
              </a:rPr>
              <a:t>Ouvert en 2006, dédié aux arts et civilisations d’Afrique, d’Asie, d’Océanie et des Amériques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txBox="1">
            <a:spLocks noGrp="1"/>
          </p:cNvSpPr>
          <p:nvPr>
            <p:ph type="title"/>
          </p:nvPr>
        </p:nvSpPr>
        <p:spPr>
          <a:xfrm>
            <a:off x="457200" y="533400"/>
            <a:ext cx="8229600" cy="990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fr-FR"/>
              <a:t>Le musée en quelques chiffres</a:t>
            </a:r>
            <a:endParaRPr/>
          </a:p>
        </p:txBody>
      </p:sp>
      <p:sp>
        <p:nvSpPr>
          <p:cNvPr id="118" name="Google Shape;118;p3"/>
          <p:cNvSpPr txBox="1">
            <a:spLocks noGrp="1"/>
          </p:cNvSpPr>
          <p:nvPr>
            <p:ph type="body" idx="1"/>
          </p:nvPr>
        </p:nvSpPr>
        <p:spPr>
          <a:xfrm>
            <a:off x="457200" y="1600200"/>
            <a:ext cx="8229600" cy="4876800"/>
          </a:xfrm>
          <a:prstGeom prst="rect">
            <a:avLst/>
          </a:prstGeom>
          <a:noFill/>
          <a:ln>
            <a:noFill/>
          </a:ln>
        </p:spPr>
        <p:txBody>
          <a:bodyPr spcFirstLastPara="1" wrap="square" lIns="91425" tIns="45700" rIns="91425" bIns="45700" anchor="t" anchorCtr="0">
            <a:noAutofit/>
          </a:bodyPr>
          <a:lstStyle/>
          <a:p>
            <a:pPr marL="182563" lvl="0" indent="-74613" algn="l" rtl="0">
              <a:spcBef>
                <a:spcPts val="0"/>
              </a:spcBef>
              <a:spcAft>
                <a:spcPts val="0"/>
              </a:spcAft>
              <a:buSzPts val="1700"/>
              <a:buNone/>
            </a:pPr>
            <a:endParaRPr sz="2000">
              <a:latin typeface="Trebuchet MS"/>
              <a:ea typeface="Trebuchet MS"/>
              <a:cs typeface="Trebuchet MS"/>
              <a:sym typeface="Trebuchet MS"/>
            </a:endParaRPr>
          </a:p>
          <a:p>
            <a:pPr marL="182563" lvl="0" indent="-182563" algn="l" rtl="0">
              <a:spcBef>
                <a:spcPts val="400"/>
              </a:spcBef>
              <a:spcAft>
                <a:spcPts val="0"/>
              </a:spcAft>
              <a:buSzPts val="1700"/>
              <a:buChar char="•"/>
            </a:pPr>
            <a:r>
              <a:rPr lang="fr-FR" sz="2000">
                <a:latin typeface="Trebuchet MS"/>
                <a:ea typeface="Trebuchet MS"/>
                <a:cs typeface="Trebuchet MS"/>
                <a:sym typeface="Trebuchet MS"/>
              </a:rPr>
              <a:t>370 000 objets originaires d’Afrique, du Proche-Orient, d’Asie, d’Océanie et des Amériques qui illustrent la richesse et la diversité culturelle des civilisations extra-européennes du Néolithique (+/- 10 000 ans) au 21ème siècle dont :</a:t>
            </a:r>
            <a:endParaRPr/>
          </a:p>
          <a:p>
            <a:pPr marL="457200" lvl="1" indent="-182563" algn="l" rtl="0">
              <a:spcBef>
                <a:spcPts val="400"/>
              </a:spcBef>
              <a:spcAft>
                <a:spcPts val="0"/>
              </a:spcAft>
              <a:buSzPts val="1700"/>
              <a:buChar char="•"/>
            </a:pPr>
            <a:r>
              <a:rPr lang="fr-FR">
                <a:latin typeface="Trebuchet MS"/>
                <a:ea typeface="Trebuchet MS"/>
                <a:cs typeface="Trebuchet MS"/>
                <a:sym typeface="Trebuchet MS"/>
              </a:rPr>
              <a:t>3500 objets présentés sur le plateau des Collections</a:t>
            </a:r>
            <a:endParaRPr/>
          </a:p>
          <a:p>
            <a:pPr marL="457200" lvl="1" indent="-182563" algn="l" rtl="0">
              <a:spcBef>
                <a:spcPts val="400"/>
              </a:spcBef>
              <a:spcAft>
                <a:spcPts val="0"/>
              </a:spcAft>
              <a:buSzPts val="1700"/>
              <a:buChar char="•"/>
            </a:pPr>
            <a:r>
              <a:rPr lang="fr-FR">
                <a:latin typeface="Trebuchet MS"/>
                <a:ea typeface="Trebuchet MS"/>
                <a:cs typeface="Trebuchet MS"/>
                <a:sym typeface="Trebuchet MS"/>
              </a:rPr>
              <a:t>1800 objets prêtés et déposés par an </a:t>
            </a:r>
            <a:endParaRPr/>
          </a:p>
          <a:p>
            <a:pPr marL="457200" lvl="1" indent="-182563" algn="l" rtl="0">
              <a:spcBef>
                <a:spcPts val="400"/>
              </a:spcBef>
              <a:spcAft>
                <a:spcPts val="0"/>
              </a:spcAft>
              <a:buSzPts val="1700"/>
              <a:buChar char="•"/>
            </a:pPr>
            <a:r>
              <a:rPr lang="fr-FR">
                <a:latin typeface="Trebuchet MS"/>
                <a:ea typeface="Trebuchet MS"/>
                <a:cs typeface="Trebuchet MS"/>
                <a:sym typeface="Trebuchet MS"/>
              </a:rPr>
              <a:t>15 000 objets déplacés pour usage interne ou externe par an</a:t>
            </a:r>
            <a:endParaRPr/>
          </a:p>
          <a:p>
            <a:pPr marL="182563" lvl="0" indent="-74613" algn="l" rtl="0">
              <a:spcBef>
                <a:spcPts val="400"/>
              </a:spcBef>
              <a:spcAft>
                <a:spcPts val="0"/>
              </a:spcAft>
              <a:buSzPts val="1700"/>
              <a:buNone/>
            </a:pPr>
            <a:endParaRPr sz="2000">
              <a:latin typeface="Trebuchet MS"/>
              <a:ea typeface="Trebuchet MS"/>
              <a:cs typeface="Trebuchet MS"/>
              <a:sym typeface="Trebuchet MS"/>
            </a:endParaRPr>
          </a:p>
          <a:p>
            <a:pPr marL="182563" lvl="0" indent="-182563" algn="l" rtl="0">
              <a:spcBef>
                <a:spcPts val="400"/>
              </a:spcBef>
              <a:spcAft>
                <a:spcPts val="0"/>
              </a:spcAft>
              <a:buSzPts val="1700"/>
              <a:buChar char="•"/>
            </a:pPr>
            <a:r>
              <a:rPr lang="fr-FR" sz="2000">
                <a:latin typeface="Trebuchet MS"/>
                <a:ea typeface="Trebuchet MS"/>
                <a:cs typeface="Trebuchet MS"/>
                <a:sym typeface="Trebuchet MS"/>
              </a:rPr>
              <a:t>700 000 pièces iconographiques (Photographies, dessins, affiches, etc.)</a:t>
            </a:r>
            <a:endParaRPr/>
          </a:p>
          <a:p>
            <a:pPr marL="182563" lvl="0" indent="-74613" algn="l" rtl="0">
              <a:spcBef>
                <a:spcPts val="400"/>
              </a:spcBef>
              <a:spcAft>
                <a:spcPts val="0"/>
              </a:spcAft>
              <a:buSzPts val="1700"/>
              <a:buNone/>
            </a:pPr>
            <a:endParaRPr sz="2000">
              <a:latin typeface="Trebuchet MS"/>
              <a:ea typeface="Trebuchet MS"/>
              <a:cs typeface="Trebuchet MS"/>
              <a:sym typeface="Trebuchet MS"/>
            </a:endParaRPr>
          </a:p>
          <a:p>
            <a:pPr marL="182563" lvl="0" indent="-182563" algn="l" rtl="0">
              <a:spcBef>
                <a:spcPts val="400"/>
              </a:spcBef>
              <a:spcAft>
                <a:spcPts val="0"/>
              </a:spcAft>
              <a:buSzPts val="1700"/>
              <a:buChar char="•"/>
            </a:pPr>
            <a:r>
              <a:rPr lang="fr-FR" sz="2000">
                <a:latin typeface="Trebuchet MS"/>
                <a:ea typeface="Trebuchet MS"/>
                <a:cs typeface="Trebuchet MS"/>
                <a:sym typeface="Trebuchet MS"/>
              </a:rPr>
              <a:t>200 000 titres d’ouvrages de référence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dirty="0">
                <a:latin typeface="Trebuchet MS" panose="020B0603020202020204" pitchFamily="34" charset="0"/>
              </a:rPr>
              <a:t>Les missions du service de médiation culturelle – publics scolaires</a:t>
            </a:r>
          </a:p>
        </p:txBody>
      </p:sp>
      <p:cxnSp>
        <p:nvCxnSpPr>
          <p:cNvPr id="9" name="Connecteur droit 8"/>
          <p:cNvCxnSpPr/>
          <p:nvPr/>
        </p:nvCxnSpPr>
        <p:spPr>
          <a:xfrm>
            <a:off x="755576" y="1700808"/>
            <a:ext cx="756126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Espace réservé du contenu 2">
            <a:extLst>
              <a:ext uri="{FF2B5EF4-FFF2-40B4-BE49-F238E27FC236}">
                <a16:creationId xmlns:a16="http://schemas.microsoft.com/office/drawing/2014/main" id="{BC35FB3A-DCC8-C04F-A620-189747FA0732}"/>
              </a:ext>
            </a:extLst>
          </p:cNvPr>
          <p:cNvSpPr>
            <a:spLocks noGrp="1"/>
          </p:cNvSpPr>
          <p:nvPr>
            <p:ph idx="1"/>
          </p:nvPr>
        </p:nvSpPr>
        <p:spPr>
          <a:xfrm>
            <a:off x="457200" y="1340768"/>
            <a:ext cx="8229600" cy="4876800"/>
          </a:xfrm>
        </p:spPr>
        <p:txBody>
          <a:bodyPr/>
          <a:lstStyle/>
          <a:p>
            <a:endParaRPr lang="fr-FR" sz="2000" dirty="0">
              <a:latin typeface="Trebuchet MS" panose="020B0703020202090204" pitchFamily="34" charset="0"/>
            </a:endParaRPr>
          </a:p>
          <a:p>
            <a:r>
              <a:rPr lang="fr-FR" dirty="0">
                <a:latin typeface="Trebuchet MS" panose="020B0703020202090204" pitchFamily="34" charset="0"/>
              </a:rPr>
              <a:t>Développer des </a:t>
            </a:r>
            <a:r>
              <a:rPr lang="fr-FR" b="1" dirty="0">
                <a:latin typeface="Trebuchet MS" panose="020B0703020202090204" pitchFamily="34" charset="0"/>
              </a:rPr>
              <a:t>activités pédagogiques </a:t>
            </a:r>
            <a:r>
              <a:rPr lang="fr-FR" dirty="0">
                <a:latin typeface="Trebuchet MS" panose="020B0703020202090204" pitchFamily="34" charset="0"/>
              </a:rPr>
              <a:t>(</a:t>
            </a:r>
            <a:r>
              <a:rPr lang="fr-FR" dirty="0" err="1">
                <a:latin typeface="Trebuchet MS" panose="020B0703020202090204" pitchFamily="34" charset="0"/>
              </a:rPr>
              <a:t>cf</a:t>
            </a:r>
            <a:r>
              <a:rPr lang="fr-FR" dirty="0">
                <a:latin typeface="Trebuchet MS" panose="020B0703020202090204" pitchFamily="34" charset="0"/>
              </a:rPr>
              <a:t> dépliant scolaires / </a:t>
            </a:r>
            <a:r>
              <a:rPr lang="fr-FR" dirty="0" err="1">
                <a:latin typeface="Trebuchet MS" panose="020B0703020202090204" pitchFamily="34" charset="0"/>
              </a:rPr>
              <a:t>péri-scolaires</a:t>
            </a:r>
            <a:r>
              <a:rPr lang="fr-FR" dirty="0">
                <a:latin typeface="Trebuchet MS" panose="020B0703020202090204" pitchFamily="34" charset="0"/>
              </a:rPr>
              <a:t>)</a:t>
            </a:r>
          </a:p>
          <a:p>
            <a:r>
              <a:rPr lang="fr-FR" dirty="0">
                <a:latin typeface="Trebuchet MS" panose="020B0703020202090204" pitchFamily="34" charset="0"/>
              </a:rPr>
              <a:t>Développer des </a:t>
            </a:r>
            <a:r>
              <a:rPr lang="fr-FR" b="1" dirty="0">
                <a:latin typeface="Trebuchet MS" panose="020B0703020202090204" pitchFamily="34" charset="0"/>
              </a:rPr>
              <a:t>ressources pédagogiques </a:t>
            </a:r>
            <a:r>
              <a:rPr lang="fr-FR" dirty="0">
                <a:latin typeface="Trebuchet MS" panose="020B0703020202090204" pitchFamily="34" charset="0"/>
              </a:rPr>
              <a:t>à destination des </a:t>
            </a:r>
            <a:r>
              <a:rPr lang="fr-FR" dirty="0" err="1">
                <a:latin typeface="Trebuchet MS" panose="020B0703020202090204" pitchFamily="34" charset="0"/>
              </a:rPr>
              <a:t>enseignant·es</a:t>
            </a:r>
            <a:r>
              <a:rPr lang="fr-FR" dirty="0">
                <a:latin typeface="Trebuchet MS" panose="020B0703020202090204" pitchFamily="34" charset="0"/>
              </a:rPr>
              <a:t> (</a:t>
            </a:r>
            <a:r>
              <a:rPr lang="fr-FR" dirty="0" err="1">
                <a:latin typeface="Trebuchet MS" panose="020B0703020202090204" pitchFamily="34" charset="0"/>
              </a:rPr>
              <a:t>cf</a:t>
            </a:r>
            <a:r>
              <a:rPr lang="fr-FR" dirty="0">
                <a:latin typeface="Trebuchet MS" panose="020B0703020202090204" pitchFamily="34" charset="0"/>
              </a:rPr>
              <a:t> dossier d’aide à la visite enseignants + </a:t>
            </a:r>
            <a:r>
              <a:rPr lang="fr-FR" dirty="0" err="1">
                <a:latin typeface="Trebuchet MS" panose="020B0703020202090204" pitchFamily="34" charset="0"/>
              </a:rPr>
              <a:t>padlets</a:t>
            </a:r>
            <a:r>
              <a:rPr lang="fr-FR" dirty="0">
                <a:latin typeface="Trebuchet MS" panose="020B0703020202090204" pitchFamily="34" charset="0"/>
              </a:rPr>
              <a:t> sur les expositions temporaires) + des outils de visite pour les élèves</a:t>
            </a:r>
          </a:p>
          <a:p>
            <a:r>
              <a:rPr lang="fr-FR" dirty="0">
                <a:latin typeface="Trebuchet MS" panose="020B0703020202090204" pitchFamily="34" charset="0"/>
              </a:rPr>
              <a:t>Construire des </a:t>
            </a:r>
            <a:r>
              <a:rPr lang="fr-FR" b="1" dirty="0">
                <a:latin typeface="Trebuchet MS" panose="020B0703020202090204" pitchFamily="34" charset="0"/>
              </a:rPr>
              <a:t>projets pédagogiques </a:t>
            </a:r>
            <a:r>
              <a:rPr lang="fr-FR" dirty="0">
                <a:latin typeface="Trebuchet MS" panose="020B0703020202090204" pitchFamily="34" charset="0"/>
              </a:rPr>
              <a:t>avec les classes (« appel à projets « Chercheurs d’art » : des rencontres avec des professionnels du musée)</a:t>
            </a:r>
          </a:p>
          <a:p>
            <a:r>
              <a:rPr lang="fr-FR" dirty="0">
                <a:latin typeface="Trebuchet MS" panose="020B0703020202090204" pitchFamily="34" charset="0"/>
              </a:rPr>
              <a:t>Animer des formations à destination des </a:t>
            </a:r>
            <a:r>
              <a:rPr lang="fr-FR" dirty="0" err="1">
                <a:latin typeface="Trebuchet MS" panose="020B0703020202090204" pitchFamily="34" charset="0"/>
              </a:rPr>
              <a:t>enseignant·es</a:t>
            </a:r>
            <a:r>
              <a:rPr lang="fr-FR" dirty="0">
                <a:latin typeface="Trebuchet MS" panose="020B0703020202090204" pitchFamily="34" charset="0"/>
              </a:rPr>
              <a:t> : EAFC, goûters pédagogiques et visites préparatoires d’exposition (1</a:t>
            </a:r>
            <a:r>
              <a:rPr lang="fr-FR" baseline="30000" dirty="0">
                <a:latin typeface="Trebuchet MS" panose="020B0703020202090204" pitchFamily="34" charset="0"/>
              </a:rPr>
              <a:t>er</a:t>
            </a:r>
            <a:r>
              <a:rPr lang="fr-FR" dirty="0">
                <a:latin typeface="Trebuchet MS" panose="020B0703020202090204" pitchFamily="34" charset="0"/>
              </a:rPr>
              <a:t> jeudi après ouverture) </a:t>
            </a:r>
            <a:r>
              <a:rPr lang="fr-FR" dirty="0">
                <a:latin typeface="Trebuchet MS" panose="020B0703020202090204" pitchFamily="34" charset="0"/>
                <a:sym typeface="Wingdings" pitchFamily="2" charset="2"/>
              </a:rPr>
              <a:t> newsletter</a:t>
            </a:r>
            <a:endParaRPr lang="fr-FR" dirty="0">
              <a:latin typeface="Trebuchet MS" panose="020B0703020202090204" pitchFamily="34" charset="0"/>
            </a:endParaRPr>
          </a:p>
          <a:p>
            <a:r>
              <a:rPr lang="fr-FR" dirty="0">
                <a:latin typeface="Trebuchet MS" panose="020B0703020202090204" pitchFamily="34" charset="0"/>
              </a:rPr>
              <a:t>Point sur le </a:t>
            </a:r>
            <a:r>
              <a:rPr lang="fr-FR" dirty="0" err="1">
                <a:latin typeface="Trebuchet MS" panose="020B0703020202090204" pitchFamily="34" charset="0"/>
              </a:rPr>
              <a:t>Pass</a:t>
            </a:r>
            <a:r>
              <a:rPr lang="fr-FR" dirty="0">
                <a:latin typeface="Trebuchet MS" panose="020B0703020202090204" pitchFamily="34" charset="0"/>
              </a:rPr>
              <a:t> Culture</a:t>
            </a:r>
          </a:p>
        </p:txBody>
      </p:sp>
    </p:spTree>
    <p:extLst>
      <p:ext uri="{BB962C8B-B14F-4D97-AF65-F5344CB8AC3E}">
        <p14:creationId xmlns:p14="http://schemas.microsoft.com/office/powerpoint/2010/main" val="1424276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txBox="1">
            <a:spLocks noGrp="1"/>
          </p:cNvSpPr>
          <p:nvPr>
            <p:ph type="body" idx="1"/>
          </p:nvPr>
        </p:nvSpPr>
        <p:spPr>
          <a:xfrm>
            <a:off x="457200" y="692696"/>
            <a:ext cx="8229600" cy="5784304"/>
          </a:xfrm>
          <a:prstGeom prst="rect">
            <a:avLst/>
          </a:prstGeom>
          <a:solidFill>
            <a:srgbClr val="FBCB99"/>
          </a:solidFill>
          <a:ln>
            <a:noFill/>
          </a:ln>
        </p:spPr>
        <p:txBody>
          <a:bodyPr spcFirstLastPara="1" wrap="square" lIns="91425" tIns="45700" rIns="91425" bIns="45700" anchor="t" anchorCtr="0">
            <a:noAutofit/>
          </a:bodyPr>
          <a:lstStyle/>
          <a:p>
            <a:pPr marL="0" lvl="0" indent="0" algn="ctr">
              <a:spcBef>
                <a:spcPts val="0"/>
              </a:spcBef>
              <a:buSzPts val="4080"/>
              <a:buNone/>
            </a:pPr>
            <a:endParaRPr lang="fr-FR" sz="4800" dirty="0"/>
          </a:p>
          <a:p>
            <a:pPr marL="0" lvl="0" indent="0" algn="ctr">
              <a:spcBef>
                <a:spcPts val="0"/>
              </a:spcBef>
              <a:buSzPts val="4080"/>
              <a:buNone/>
            </a:pPr>
            <a:endParaRPr lang="fr-FR" sz="4800" dirty="0"/>
          </a:p>
          <a:p>
            <a:pPr marL="0" lvl="0" indent="0" algn="ctr">
              <a:spcBef>
                <a:spcPts val="0"/>
              </a:spcBef>
              <a:buSzPts val="4080"/>
              <a:buNone/>
            </a:pPr>
            <a:r>
              <a:rPr lang="fr-FR" sz="4800" dirty="0"/>
              <a:t>Travailler sur la thématique « masculin / féminin »</a:t>
            </a:r>
            <a:br>
              <a:rPr lang="fr-FR" sz="4800" dirty="0"/>
            </a:br>
            <a:r>
              <a:rPr lang="fr-FR" sz="4800" dirty="0"/>
              <a:t>au musée du quai Branly</a:t>
            </a:r>
            <a:endParaRPr dirty="0"/>
          </a:p>
          <a:p>
            <a:pPr marL="182563" lvl="0" indent="0" algn="l" rtl="0">
              <a:spcBef>
                <a:spcPts val="800"/>
              </a:spcBef>
              <a:spcAft>
                <a:spcPts val="0"/>
              </a:spcAft>
              <a:buSzPts val="3400"/>
              <a:buFont typeface="Arial"/>
              <a:buNone/>
            </a:pPr>
            <a:endParaRPr sz="4000" dirty="0"/>
          </a:p>
        </p:txBody>
      </p:sp>
    </p:spTree>
    <p:extLst>
      <p:ext uri="{BB962C8B-B14F-4D97-AF65-F5344CB8AC3E}">
        <p14:creationId xmlns:p14="http://schemas.microsoft.com/office/powerpoint/2010/main" val="2326855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E49C75-80D5-A04E-8D85-1C062D68059F}"/>
              </a:ext>
            </a:extLst>
          </p:cNvPr>
          <p:cNvSpPr>
            <a:spLocks noGrp="1"/>
          </p:cNvSpPr>
          <p:nvPr>
            <p:ph type="title"/>
          </p:nvPr>
        </p:nvSpPr>
        <p:spPr>
          <a:xfrm>
            <a:off x="426204" y="731527"/>
            <a:ext cx="8229600" cy="990600"/>
          </a:xfrm>
        </p:spPr>
        <p:txBody>
          <a:bodyPr>
            <a:normAutofit fontScale="90000"/>
          </a:bodyPr>
          <a:lstStyle/>
          <a:p>
            <a:r>
              <a:rPr lang="fr-FR" dirty="0"/>
              <a:t>1) Mettre en lumière la différence entre sexe biologique / genre / expressions de genre</a:t>
            </a:r>
          </a:p>
        </p:txBody>
      </p:sp>
      <p:sp>
        <p:nvSpPr>
          <p:cNvPr id="9" name="Rectangle 8">
            <a:extLst>
              <a:ext uri="{FF2B5EF4-FFF2-40B4-BE49-F238E27FC236}">
                <a16:creationId xmlns:a16="http://schemas.microsoft.com/office/drawing/2014/main" id="{C7B0B764-A7A9-824A-A41D-E1EA4B0ECED0}"/>
              </a:ext>
            </a:extLst>
          </p:cNvPr>
          <p:cNvSpPr/>
          <p:nvPr/>
        </p:nvSpPr>
        <p:spPr>
          <a:xfrm>
            <a:off x="278278" y="2086839"/>
            <a:ext cx="7889321" cy="1200329"/>
          </a:xfrm>
          <a:prstGeom prst="rect">
            <a:avLst/>
          </a:prstGeom>
        </p:spPr>
        <p:txBody>
          <a:bodyPr wrap="square">
            <a:spAutoFit/>
          </a:bodyPr>
          <a:lstStyle/>
          <a:p>
            <a:pPr marL="342900" indent="-342900">
              <a:buFont typeface="Arial" panose="020B0604020202020204" pitchFamily="34" charset="0"/>
              <a:buChar char="•"/>
            </a:pPr>
            <a:r>
              <a:rPr lang="fr-FR" sz="2400" dirty="0">
                <a:solidFill>
                  <a:schemeClr val="tx1"/>
                </a:solidFill>
              </a:rPr>
              <a:t>Les genres et leurs expressions sont des constructions historiquement, géographiquement et culturellement construites.</a:t>
            </a:r>
          </a:p>
        </p:txBody>
      </p:sp>
      <p:sp>
        <p:nvSpPr>
          <p:cNvPr id="10" name="Rectangle 9">
            <a:extLst>
              <a:ext uri="{FF2B5EF4-FFF2-40B4-BE49-F238E27FC236}">
                <a16:creationId xmlns:a16="http://schemas.microsoft.com/office/drawing/2014/main" id="{B1364359-9F93-5A49-AED1-2763560D50B0}"/>
              </a:ext>
            </a:extLst>
          </p:cNvPr>
          <p:cNvSpPr/>
          <p:nvPr/>
        </p:nvSpPr>
        <p:spPr>
          <a:xfrm>
            <a:off x="278277" y="4764495"/>
            <a:ext cx="7889321" cy="1569660"/>
          </a:xfrm>
          <a:prstGeom prst="rect">
            <a:avLst/>
          </a:prstGeom>
        </p:spPr>
        <p:txBody>
          <a:bodyPr wrap="square">
            <a:spAutoFit/>
          </a:bodyPr>
          <a:lstStyle/>
          <a:p>
            <a:pPr marL="342900" indent="-342900">
              <a:buFont typeface="Arial" panose="020B0604020202020204" pitchFamily="34" charset="0"/>
              <a:buChar char="•"/>
            </a:pPr>
            <a:r>
              <a:rPr lang="fr-FR" sz="2400" b="1" dirty="0">
                <a:solidFill>
                  <a:schemeClr val="tx1"/>
                </a:solidFill>
              </a:rPr>
              <a:t>Visites guidées : </a:t>
            </a:r>
            <a:r>
              <a:rPr lang="fr-FR" sz="2400" dirty="0">
                <a:solidFill>
                  <a:schemeClr val="tx1"/>
                </a:solidFill>
              </a:rPr>
              <a:t>« Féminin-masculin », « Vêtements et parures », « Visions du beau », « Rites d’initiation »</a:t>
            </a:r>
          </a:p>
          <a:p>
            <a:endParaRPr lang="fr-FR" sz="2400" dirty="0">
              <a:solidFill>
                <a:schemeClr val="tx1"/>
              </a:solidFill>
            </a:endParaRPr>
          </a:p>
          <a:p>
            <a:pPr marL="342900" indent="-342900">
              <a:buFont typeface="Arial" panose="020B0604020202020204" pitchFamily="34" charset="0"/>
              <a:buChar char="•"/>
            </a:pPr>
            <a:r>
              <a:rPr lang="fr-FR" sz="2400" dirty="0">
                <a:solidFill>
                  <a:schemeClr val="tx1"/>
                </a:solidFill>
              </a:rPr>
              <a:t>P’tit guide : « </a:t>
            </a:r>
            <a:r>
              <a:rPr lang="fr-FR" sz="2400" dirty="0">
                <a:solidFill>
                  <a:schemeClr val="tx1"/>
                </a:solidFill>
                <a:hlinkClick r:id="rId3"/>
              </a:rPr>
              <a:t>Silhouettes à la loupe</a:t>
            </a:r>
            <a:r>
              <a:rPr lang="fr-FR" sz="2400" dirty="0">
                <a:solidFill>
                  <a:schemeClr val="tx1"/>
                </a:solidFill>
              </a:rPr>
              <a:t> »</a:t>
            </a:r>
          </a:p>
        </p:txBody>
      </p:sp>
      <p:sp>
        <p:nvSpPr>
          <p:cNvPr id="5" name="Rectangle 4">
            <a:extLst>
              <a:ext uri="{FF2B5EF4-FFF2-40B4-BE49-F238E27FC236}">
                <a16:creationId xmlns:a16="http://schemas.microsoft.com/office/drawing/2014/main" id="{F0245D98-C068-4748-9412-52A47150555A}"/>
              </a:ext>
            </a:extLst>
          </p:cNvPr>
          <p:cNvSpPr/>
          <p:nvPr/>
        </p:nvSpPr>
        <p:spPr>
          <a:xfrm>
            <a:off x="278276" y="3209520"/>
            <a:ext cx="7889321" cy="1569660"/>
          </a:xfrm>
          <a:prstGeom prst="rect">
            <a:avLst/>
          </a:prstGeom>
        </p:spPr>
        <p:txBody>
          <a:bodyPr wrap="square">
            <a:spAutoFit/>
          </a:bodyPr>
          <a:lstStyle/>
          <a:p>
            <a:pPr marL="342900" indent="-342900">
              <a:buFont typeface="Arial" panose="020B0604020202020204" pitchFamily="34" charset="0"/>
              <a:buChar char="•"/>
            </a:pPr>
            <a:r>
              <a:rPr lang="fr-FR" sz="2400" dirty="0">
                <a:solidFill>
                  <a:schemeClr val="tx1"/>
                </a:solidFill>
              </a:rPr>
              <a:t>La conception d’une identité de genre immuable et exclusive n’est pas universelle : certaines cultures conçoivent des changements de genre ou une sorte de « 3</a:t>
            </a:r>
            <a:r>
              <a:rPr lang="fr-FR" sz="2400" baseline="30000" dirty="0">
                <a:solidFill>
                  <a:schemeClr val="tx1"/>
                </a:solidFill>
              </a:rPr>
              <a:t>ème</a:t>
            </a:r>
            <a:r>
              <a:rPr lang="fr-FR" sz="2400" dirty="0">
                <a:solidFill>
                  <a:schemeClr val="tx1"/>
                </a:solidFill>
              </a:rPr>
              <a:t> genre ».</a:t>
            </a:r>
          </a:p>
        </p:txBody>
      </p:sp>
    </p:spTree>
    <p:extLst>
      <p:ext uri="{BB962C8B-B14F-4D97-AF65-F5344CB8AC3E}">
        <p14:creationId xmlns:p14="http://schemas.microsoft.com/office/powerpoint/2010/main" val="355518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E49C75-80D5-A04E-8D85-1C062D68059F}"/>
              </a:ext>
            </a:extLst>
          </p:cNvPr>
          <p:cNvSpPr>
            <a:spLocks noGrp="1"/>
          </p:cNvSpPr>
          <p:nvPr>
            <p:ph type="title"/>
          </p:nvPr>
        </p:nvSpPr>
        <p:spPr/>
        <p:txBody>
          <a:bodyPr>
            <a:normAutofit fontScale="90000"/>
          </a:bodyPr>
          <a:lstStyle/>
          <a:p>
            <a:r>
              <a:rPr lang="fr-FR" dirty="0"/>
              <a:t>2) Le masculin qui regarde, le féminin érotisé : des rapports de domination</a:t>
            </a:r>
          </a:p>
        </p:txBody>
      </p:sp>
      <p:sp>
        <p:nvSpPr>
          <p:cNvPr id="9" name="Rectangle 8">
            <a:extLst>
              <a:ext uri="{FF2B5EF4-FFF2-40B4-BE49-F238E27FC236}">
                <a16:creationId xmlns:a16="http://schemas.microsoft.com/office/drawing/2014/main" id="{C7B0B764-A7A9-824A-A41D-E1EA4B0ECED0}"/>
              </a:ext>
            </a:extLst>
          </p:cNvPr>
          <p:cNvSpPr/>
          <p:nvPr/>
        </p:nvSpPr>
        <p:spPr>
          <a:xfrm>
            <a:off x="278277" y="1816528"/>
            <a:ext cx="7889321" cy="830997"/>
          </a:xfrm>
          <a:prstGeom prst="rect">
            <a:avLst/>
          </a:prstGeom>
        </p:spPr>
        <p:txBody>
          <a:bodyPr wrap="square">
            <a:spAutoFit/>
          </a:bodyPr>
          <a:lstStyle/>
          <a:p>
            <a:pPr marL="342900" indent="-342900">
              <a:buFont typeface="Arial" panose="020B0604020202020204" pitchFamily="34" charset="0"/>
              <a:buChar char="•"/>
            </a:pPr>
            <a:r>
              <a:rPr lang="fr-FR" sz="2400" dirty="0">
                <a:solidFill>
                  <a:schemeClr val="tx1"/>
                </a:solidFill>
              </a:rPr>
              <a:t>Le mythe de l’Orientale, de la femme « exotique » </a:t>
            </a:r>
            <a:r>
              <a:rPr lang="fr-FR" sz="2400" dirty="0">
                <a:solidFill>
                  <a:schemeClr val="tx1"/>
                </a:solidFill>
                <a:sym typeface="Wingdings" pitchFamily="2" charset="2"/>
              </a:rPr>
              <a:t> des clichés encore actifs aujourd’hui.</a:t>
            </a:r>
            <a:endParaRPr lang="fr-FR" sz="2400" dirty="0">
              <a:solidFill>
                <a:schemeClr val="tx1"/>
              </a:solidFill>
            </a:endParaRPr>
          </a:p>
        </p:txBody>
      </p:sp>
      <p:sp>
        <p:nvSpPr>
          <p:cNvPr id="12" name="Rectangle 11">
            <a:extLst>
              <a:ext uri="{FF2B5EF4-FFF2-40B4-BE49-F238E27FC236}">
                <a16:creationId xmlns:a16="http://schemas.microsoft.com/office/drawing/2014/main" id="{C997D426-CA5A-A74F-8315-C34414633BC4}"/>
              </a:ext>
            </a:extLst>
          </p:cNvPr>
          <p:cNvSpPr/>
          <p:nvPr/>
        </p:nvSpPr>
        <p:spPr>
          <a:xfrm>
            <a:off x="278276" y="2940053"/>
            <a:ext cx="8408521" cy="461665"/>
          </a:xfrm>
          <a:prstGeom prst="rect">
            <a:avLst/>
          </a:prstGeom>
        </p:spPr>
        <p:txBody>
          <a:bodyPr wrap="square">
            <a:spAutoFit/>
          </a:bodyPr>
          <a:lstStyle/>
          <a:p>
            <a:pPr marL="342900" indent="-342900">
              <a:buFont typeface="Arial" panose="020B0604020202020204" pitchFamily="34" charset="0"/>
              <a:buChar char="•"/>
            </a:pPr>
            <a:r>
              <a:rPr lang="fr-FR" sz="2400" dirty="0">
                <a:solidFill>
                  <a:schemeClr val="tx1"/>
                </a:solidFill>
              </a:rPr>
              <a:t>Question de genre et problématiques coloniales.</a:t>
            </a:r>
          </a:p>
        </p:txBody>
      </p:sp>
      <p:sp>
        <p:nvSpPr>
          <p:cNvPr id="13" name="Rectangle 12">
            <a:extLst>
              <a:ext uri="{FF2B5EF4-FFF2-40B4-BE49-F238E27FC236}">
                <a16:creationId xmlns:a16="http://schemas.microsoft.com/office/drawing/2014/main" id="{B472E8A6-2DFF-8E42-BF62-3F2B0C401031}"/>
              </a:ext>
            </a:extLst>
          </p:cNvPr>
          <p:cNvSpPr/>
          <p:nvPr/>
        </p:nvSpPr>
        <p:spPr>
          <a:xfrm>
            <a:off x="278277" y="3717333"/>
            <a:ext cx="8408521" cy="1569660"/>
          </a:xfrm>
          <a:prstGeom prst="rect">
            <a:avLst/>
          </a:prstGeom>
        </p:spPr>
        <p:txBody>
          <a:bodyPr wrap="square">
            <a:spAutoFit/>
          </a:bodyPr>
          <a:lstStyle/>
          <a:p>
            <a:pPr marL="342900" indent="-342900">
              <a:buFont typeface="Arial" panose="020B0604020202020204" pitchFamily="34" charset="0"/>
              <a:buChar char="•"/>
            </a:pPr>
            <a:r>
              <a:rPr lang="fr-FR" sz="2400" b="1" dirty="0">
                <a:solidFill>
                  <a:schemeClr val="tx1"/>
                </a:solidFill>
              </a:rPr>
              <a:t>Ressources</a:t>
            </a:r>
          </a:p>
          <a:p>
            <a:pPr marL="342900" indent="-342900">
              <a:buFont typeface="Courier New" panose="02070309020205020404" pitchFamily="49" charset="0"/>
              <a:buChar char="o"/>
            </a:pPr>
            <a:r>
              <a:rPr lang="fr-FR" sz="2400" dirty="0">
                <a:solidFill>
                  <a:schemeClr val="tx1"/>
                </a:solidFill>
              </a:rPr>
              <a:t>Dossier pédagogique de l’exposition « </a:t>
            </a:r>
            <a:r>
              <a:rPr lang="fr-FR" sz="2400" dirty="0">
                <a:solidFill>
                  <a:schemeClr val="tx1"/>
                </a:solidFill>
                <a:hlinkClick r:id="rId3"/>
              </a:rPr>
              <a:t>Peinture des lointains</a:t>
            </a:r>
            <a:r>
              <a:rPr lang="fr-FR" sz="2400" dirty="0">
                <a:solidFill>
                  <a:schemeClr val="tx1"/>
                </a:solidFill>
              </a:rPr>
              <a:t> » (2018-2019) : section consacrée aux représentations des femmes</a:t>
            </a:r>
          </a:p>
        </p:txBody>
      </p:sp>
    </p:spTree>
    <p:extLst>
      <p:ext uri="{BB962C8B-B14F-4D97-AF65-F5344CB8AC3E}">
        <p14:creationId xmlns:p14="http://schemas.microsoft.com/office/powerpoint/2010/main" val="368267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E49C75-80D5-A04E-8D85-1C062D68059F}"/>
              </a:ext>
            </a:extLst>
          </p:cNvPr>
          <p:cNvSpPr>
            <a:spLocks noGrp="1"/>
          </p:cNvSpPr>
          <p:nvPr>
            <p:ph type="title"/>
          </p:nvPr>
        </p:nvSpPr>
        <p:spPr/>
        <p:txBody>
          <a:bodyPr>
            <a:normAutofit fontScale="90000"/>
          </a:bodyPr>
          <a:lstStyle/>
          <a:p>
            <a:r>
              <a:rPr lang="fr-FR" dirty="0"/>
              <a:t>3) Masculin/Féminin : qui sont les ethnologues ? Qui construit les savoirs ?</a:t>
            </a:r>
          </a:p>
        </p:txBody>
      </p:sp>
      <p:sp>
        <p:nvSpPr>
          <p:cNvPr id="9" name="Rectangle 8">
            <a:extLst>
              <a:ext uri="{FF2B5EF4-FFF2-40B4-BE49-F238E27FC236}">
                <a16:creationId xmlns:a16="http://schemas.microsoft.com/office/drawing/2014/main" id="{C7B0B764-A7A9-824A-A41D-E1EA4B0ECED0}"/>
              </a:ext>
            </a:extLst>
          </p:cNvPr>
          <p:cNvSpPr/>
          <p:nvPr/>
        </p:nvSpPr>
        <p:spPr>
          <a:xfrm>
            <a:off x="278276" y="3433612"/>
            <a:ext cx="7889321" cy="1200329"/>
          </a:xfrm>
          <a:prstGeom prst="rect">
            <a:avLst/>
          </a:prstGeom>
        </p:spPr>
        <p:txBody>
          <a:bodyPr wrap="square">
            <a:spAutoFit/>
          </a:bodyPr>
          <a:lstStyle/>
          <a:p>
            <a:pPr marL="342900" indent="-342900">
              <a:buFont typeface="Arial" panose="020B0604020202020204" pitchFamily="34" charset="0"/>
              <a:buChar char="•"/>
            </a:pPr>
            <a:r>
              <a:rPr lang="fr-FR" sz="2400" dirty="0">
                <a:solidFill>
                  <a:schemeClr val="tx1"/>
                </a:solidFill>
              </a:rPr>
              <a:t>Des écrivaines voyageuses : Alexandra David Néel, Ella Maillart, Marie </a:t>
            </a:r>
            <a:r>
              <a:rPr lang="fr-FR" sz="2400" dirty="0" err="1">
                <a:solidFill>
                  <a:schemeClr val="tx1"/>
                </a:solidFill>
              </a:rPr>
              <a:t>Byles</a:t>
            </a:r>
            <a:r>
              <a:rPr lang="fr-FR" sz="2400" dirty="0">
                <a:solidFill>
                  <a:schemeClr val="tx1"/>
                </a:solidFill>
              </a:rPr>
              <a:t>, </a:t>
            </a:r>
            <a:r>
              <a:rPr lang="fr-FR" sz="2400" dirty="0" err="1">
                <a:solidFill>
                  <a:schemeClr val="tx1"/>
                </a:solidFill>
              </a:rPr>
              <a:t>Nastassja</a:t>
            </a:r>
            <a:r>
              <a:rPr lang="fr-FR" sz="2400" dirty="0">
                <a:solidFill>
                  <a:schemeClr val="tx1"/>
                </a:solidFill>
              </a:rPr>
              <a:t> Martin (</a:t>
            </a:r>
            <a:r>
              <a:rPr lang="fr-FR" sz="2400" i="1" dirty="0">
                <a:solidFill>
                  <a:schemeClr val="tx1"/>
                </a:solidFill>
              </a:rPr>
              <a:t>Croire aux fauves</a:t>
            </a:r>
            <a:r>
              <a:rPr lang="fr-FR" sz="2400" dirty="0">
                <a:solidFill>
                  <a:schemeClr val="tx1"/>
                </a:solidFill>
              </a:rPr>
              <a:t>)… </a:t>
            </a:r>
          </a:p>
        </p:txBody>
      </p:sp>
      <p:sp>
        <p:nvSpPr>
          <p:cNvPr id="12" name="Rectangle 11">
            <a:extLst>
              <a:ext uri="{FF2B5EF4-FFF2-40B4-BE49-F238E27FC236}">
                <a16:creationId xmlns:a16="http://schemas.microsoft.com/office/drawing/2014/main" id="{C997D426-CA5A-A74F-8315-C34414633BC4}"/>
              </a:ext>
            </a:extLst>
          </p:cNvPr>
          <p:cNvSpPr/>
          <p:nvPr/>
        </p:nvSpPr>
        <p:spPr>
          <a:xfrm>
            <a:off x="278276" y="1827940"/>
            <a:ext cx="8408521" cy="1938992"/>
          </a:xfrm>
          <a:prstGeom prst="rect">
            <a:avLst/>
          </a:prstGeom>
        </p:spPr>
        <p:txBody>
          <a:bodyPr wrap="square">
            <a:spAutoFit/>
          </a:bodyPr>
          <a:lstStyle/>
          <a:p>
            <a:pPr marL="342900" indent="-342900">
              <a:buFont typeface="Arial" panose="020B0604020202020204" pitchFamily="34" charset="0"/>
              <a:buChar char="•"/>
            </a:pPr>
            <a:r>
              <a:rPr lang="fr-FR" sz="2400" dirty="0">
                <a:solidFill>
                  <a:schemeClr val="tx1"/>
                </a:solidFill>
              </a:rPr>
              <a:t>Femmes et ethnologues : de nombreuses carrières (Germaine </a:t>
            </a:r>
            <a:r>
              <a:rPr lang="fr-FR" sz="2400" dirty="0" err="1">
                <a:solidFill>
                  <a:schemeClr val="tx1"/>
                </a:solidFill>
              </a:rPr>
              <a:t>Tillion</a:t>
            </a:r>
            <a:r>
              <a:rPr lang="fr-FR" sz="2400" dirty="0">
                <a:solidFill>
                  <a:schemeClr val="tx1"/>
                </a:solidFill>
              </a:rPr>
              <a:t>, Margaret Mead, Deborah </a:t>
            </a:r>
            <a:r>
              <a:rPr lang="fr-FR" sz="2400" dirty="0" err="1">
                <a:solidFill>
                  <a:schemeClr val="tx1"/>
                </a:solidFill>
              </a:rPr>
              <a:t>Lifchitz</a:t>
            </a:r>
            <a:r>
              <a:rPr lang="fr-FR" sz="2400" dirty="0">
                <a:solidFill>
                  <a:schemeClr val="tx1"/>
                </a:solidFill>
              </a:rPr>
              <a:t>…)</a:t>
            </a:r>
          </a:p>
          <a:p>
            <a:pPr marL="342900" indent="-342900">
              <a:buFont typeface="Arial" panose="020B0604020202020204" pitchFamily="34" charset="0"/>
              <a:buChar char="•"/>
            </a:pPr>
            <a:r>
              <a:rPr lang="fr-FR" sz="2400" dirty="0">
                <a:solidFill>
                  <a:schemeClr val="tx1"/>
                </a:solidFill>
              </a:rPr>
              <a:t>Femmes ethnologues : des accès précieux à des espaces réservés</a:t>
            </a:r>
          </a:p>
          <a:p>
            <a:pPr marL="342900" indent="-342900">
              <a:buFont typeface="Arial" panose="020B0604020202020204" pitchFamily="34" charset="0"/>
              <a:buChar char="•"/>
            </a:pPr>
            <a:endParaRPr lang="fr-FR" sz="2400" dirty="0">
              <a:solidFill>
                <a:schemeClr val="tx1"/>
              </a:solidFill>
            </a:endParaRPr>
          </a:p>
        </p:txBody>
      </p:sp>
      <p:sp>
        <p:nvSpPr>
          <p:cNvPr id="13" name="Rectangle 12">
            <a:extLst>
              <a:ext uri="{FF2B5EF4-FFF2-40B4-BE49-F238E27FC236}">
                <a16:creationId xmlns:a16="http://schemas.microsoft.com/office/drawing/2014/main" id="{B472E8A6-2DFF-8E42-BF62-3F2B0C401031}"/>
              </a:ext>
            </a:extLst>
          </p:cNvPr>
          <p:cNvSpPr/>
          <p:nvPr/>
        </p:nvSpPr>
        <p:spPr>
          <a:xfrm>
            <a:off x="278277" y="4300621"/>
            <a:ext cx="8408521" cy="1938992"/>
          </a:xfrm>
          <a:prstGeom prst="rect">
            <a:avLst/>
          </a:prstGeom>
        </p:spPr>
        <p:txBody>
          <a:bodyPr wrap="square">
            <a:spAutoFit/>
          </a:bodyPr>
          <a:lstStyle/>
          <a:p>
            <a:endParaRPr lang="fr-FR" sz="2400" dirty="0">
              <a:solidFill>
                <a:schemeClr val="tx1"/>
              </a:solidFill>
            </a:endParaRPr>
          </a:p>
          <a:p>
            <a:pPr marL="342900" indent="-342900">
              <a:buFont typeface="Arial" panose="020B0604020202020204" pitchFamily="34" charset="0"/>
              <a:buChar char="•"/>
            </a:pPr>
            <a:r>
              <a:rPr lang="fr-FR" sz="2400" b="1" dirty="0">
                <a:solidFill>
                  <a:schemeClr val="tx1"/>
                </a:solidFill>
              </a:rPr>
              <a:t>Ressources</a:t>
            </a:r>
          </a:p>
          <a:p>
            <a:pPr marL="342900" indent="-342900">
              <a:buFont typeface="Courier New" panose="02070309020205020404" pitchFamily="49" charset="0"/>
              <a:buChar char="o"/>
            </a:pPr>
            <a:r>
              <a:rPr lang="fr-FR" sz="2400" dirty="0">
                <a:solidFill>
                  <a:schemeClr val="tx1"/>
                </a:solidFill>
              </a:rPr>
              <a:t>Conférence dans le cadre du cycle « L’ethnologie va vous surprendre » :  « </a:t>
            </a:r>
            <a:r>
              <a:rPr lang="fr-FR" sz="2400" dirty="0">
                <a:solidFill>
                  <a:schemeClr val="tx1"/>
                </a:solidFill>
                <a:hlinkClick r:id="rId3"/>
              </a:rPr>
              <a:t>(Les) Femmes et (le) terrain </a:t>
            </a:r>
            <a:r>
              <a:rPr lang="fr-FR" sz="2400" dirty="0" err="1">
                <a:solidFill>
                  <a:schemeClr val="tx1"/>
                </a:solidFill>
                <a:hlinkClick r:id="rId3"/>
              </a:rPr>
              <a:t>font-elles</a:t>
            </a:r>
            <a:r>
              <a:rPr lang="fr-FR" sz="2400" dirty="0">
                <a:solidFill>
                  <a:schemeClr val="tx1"/>
                </a:solidFill>
                <a:hlinkClick r:id="rId3"/>
              </a:rPr>
              <a:t> bon ménage ?</a:t>
            </a:r>
            <a:r>
              <a:rPr lang="fr-FR" sz="2400" dirty="0">
                <a:solidFill>
                  <a:schemeClr val="tx1"/>
                </a:solidFill>
              </a:rPr>
              <a:t> » par Martine Segalen, anthropologue</a:t>
            </a:r>
            <a:endParaRPr lang="fr-FR" sz="2400" dirty="0"/>
          </a:p>
        </p:txBody>
      </p:sp>
    </p:spTree>
    <p:extLst>
      <p:ext uri="{BB962C8B-B14F-4D97-AF65-F5344CB8AC3E}">
        <p14:creationId xmlns:p14="http://schemas.microsoft.com/office/powerpoint/2010/main" val="78952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3" grpId="0"/>
    </p:bldLst>
  </p:timing>
</p:sld>
</file>

<file path=ppt/theme/theme1.xml><?xml version="1.0" encoding="utf-8"?>
<a:theme xmlns:a="http://schemas.openxmlformats.org/drawingml/2006/main" name="Clarté">
  <a:themeElements>
    <a:clrScheme name="Aspect">
      <a:dk1>
        <a:srgbClr val="000000"/>
      </a:dk1>
      <a:lt1>
        <a:srgbClr val="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TotalTime>
  <Words>2835</Words>
  <Application>Microsoft Office PowerPoint</Application>
  <PresentationFormat>Affichage à l'écran (4:3)</PresentationFormat>
  <Paragraphs>284</Paragraphs>
  <Slides>19</Slides>
  <Notes>18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19</vt:i4>
      </vt:variant>
    </vt:vector>
  </HeadingPairs>
  <TitlesOfParts>
    <vt:vector size="26" baseType="lpstr">
      <vt:lpstr>ＭＳ Ｐゴシック</vt:lpstr>
      <vt:lpstr>Arial</vt:lpstr>
      <vt:lpstr>Calibri</vt:lpstr>
      <vt:lpstr>Courier New</vt:lpstr>
      <vt:lpstr>Trebuchet MS</vt:lpstr>
      <vt:lpstr>Wingdings</vt:lpstr>
      <vt:lpstr>Clarté</vt:lpstr>
      <vt:lpstr>STAGE DAAC CRÉTEIL « Masculin/Féminin »</vt:lpstr>
      <vt:lpstr>Présentation PowerPoint</vt:lpstr>
      <vt:lpstr>Bienvenue au  musée du quai Branly – Jacques Chirac !</vt:lpstr>
      <vt:lpstr>Le musée en quelques chiffres</vt:lpstr>
      <vt:lpstr>Les missions du service de médiation culturelle – publics scolaires</vt:lpstr>
      <vt:lpstr>Présentation PowerPoint</vt:lpstr>
      <vt:lpstr>1) Mettre en lumière la différence entre sexe biologique / genre / expressions de genre</vt:lpstr>
      <vt:lpstr>2) Le masculin qui regarde, le féminin érotisé : des rapports de domination</vt:lpstr>
      <vt:lpstr>3) Masculin/Féminin : qui sont les ethnologues ? Qui construit les savoirs ?</vt:lpstr>
      <vt:lpstr>Padlet de ressources générales</vt:lpstr>
      <vt:lpstr>Le site internet du musée</vt:lpstr>
      <vt:lpstr>Les goûters pédagogiques et les visites préparatoires</vt:lpstr>
      <vt:lpstr>AMAZÔNIA Créations et futures autochtones   30 septembre 2025 -18 Janvier 2026 Galerie Jardin   </vt:lpstr>
      <vt:lpstr>Présentation PowerPoint</vt:lpstr>
      <vt:lpstr>AFRICA FASHION  31 mars -12 Juillet 2026 Galerie Jardin   </vt:lpstr>
      <vt:lpstr>Plumes du Paradis.  Voyages d'un oiseau extraordinaire de Nouvelle-Guinée   12 mai -8 novembre 2026 Galerie Germain Viatte   </vt:lpstr>
      <vt:lpstr>Informations pratiques</vt:lpstr>
      <vt:lpstr>Pour vous</vt:lpstr>
      <vt:lpstr>Bonne visite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STAGE DAAC CRÉTEIL « MUSÉES ET LIEUX DE MÉMOIRE »</dc:title>
  <dc:creator>DERDER Peggy</dc:creator>
  <cp:lastModifiedBy>Hélène CLEVY</cp:lastModifiedBy>
  <cp:revision>38</cp:revision>
  <dcterms:created xsi:type="dcterms:W3CDTF">2015-03-06T16:46:31Z</dcterms:created>
  <dcterms:modified xsi:type="dcterms:W3CDTF">2025-12-09T11:25:26Z</dcterms:modified>
</cp:coreProperties>
</file>