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87" r:id="rId4"/>
    <p:sldId id="286" r:id="rId5"/>
    <p:sldId id="259" r:id="rId6"/>
    <p:sldId id="260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5" r:id="rId21"/>
    <p:sldId id="273" r:id="rId22"/>
    <p:sldId id="274" r:id="rId23"/>
    <p:sldId id="275" r:id="rId24"/>
    <p:sldId id="276" r:id="rId25"/>
    <p:sldId id="277" r:id="rId26"/>
    <p:sldId id="278" r:id="rId27"/>
    <p:sldId id="288" r:id="rId28"/>
    <p:sldId id="289" r:id="rId29"/>
    <p:sldId id="279" r:id="rId30"/>
    <p:sldId id="280" r:id="rId31"/>
    <p:sldId id="281" r:id="rId32"/>
    <p:sldId id="282" r:id="rId33"/>
    <p:sldId id="283" r:id="rId34"/>
    <p:sldId id="284" r:id="rId35"/>
    <p:sldId id="290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20" r:id="rId65"/>
    <p:sldId id="319" r:id="rId66"/>
    <p:sldId id="321" r:id="rId67"/>
    <p:sldId id="322" r:id="rId68"/>
    <p:sldId id="323" r:id="rId69"/>
    <p:sldId id="324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9FB4C8-73D7-47C3-8FDC-5BD560AC2CBE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AE40531-121D-4011-B635-DA2804D7DA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1679" b="24297"/>
          <a:stretch>
            <a:fillRect/>
          </a:stretch>
        </p:blipFill>
        <p:spPr bwMode="auto">
          <a:xfrm>
            <a:off x="457200" y="2046317"/>
            <a:ext cx="3970784" cy="275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? ГДЕ? КОГДА?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1679" b="24297"/>
          <a:stretch>
            <a:fillRect/>
          </a:stretch>
        </p:blipFill>
        <p:spPr bwMode="auto">
          <a:xfrm>
            <a:off x="457200" y="2046317"/>
            <a:ext cx="3970784" cy="275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Полицейские направляют в тюрьму группу американских школьников— участников акции протеста против расовой дискриминации. Город Бирмингем (штат Алабама). 4мая 1963г. 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? ГДЕ? КОГДА?</a:t>
            </a:r>
          </a:p>
        </p:txBody>
      </p:sp>
      <p:pic>
        <p:nvPicPr>
          <p:cNvPr id="6" name="Содержимое 5" descr="25_Университет Сорбонны, занятый студентами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r="2435" b="14578"/>
          <a:stretch>
            <a:fillRect/>
          </a:stretch>
        </p:blipFill>
        <p:spPr>
          <a:xfrm>
            <a:off x="714348" y="1571612"/>
            <a:ext cx="5000660" cy="364333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? ГДЕ? КОГДА?</a:t>
            </a:r>
          </a:p>
        </p:txBody>
      </p:sp>
      <p:pic>
        <p:nvPicPr>
          <p:cNvPr id="6" name="Содержимое 5" descr="25_Университет Сорбонны, занятый студентами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5125481" cy="4265089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? ГДЕ? КОГДА?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431503"/>
            <a:ext cx="3749675" cy="2604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? ГДЕ? КОГДА?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431503"/>
            <a:ext cx="3749675" cy="2604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Штаб-квартира компании </a:t>
            </a:r>
            <a:r>
              <a:rPr lang="ru-RU" dirty="0" err="1"/>
              <a:t>Intel</a:t>
            </a:r>
            <a:r>
              <a:rPr lang="ru-RU" dirty="0"/>
              <a:t> (штат Калифорния, США). В1990-е гг. компания стала крупнейшим производителем процессоров для персональных компьютеров </a:t>
            </a:r>
            <a:r>
              <a:rPr lang="ru-RU" dirty="0" err="1"/>
              <a:t>ивнесла</a:t>
            </a:r>
            <a:r>
              <a:rPr lang="ru-RU" dirty="0"/>
              <a:t> существенный вклад </a:t>
            </a:r>
            <a:r>
              <a:rPr lang="ru-RU" dirty="0" err="1"/>
              <a:t>вразвитие</a:t>
            </a:r>
            <a:r>
              <a:rPr lang="ru-RU" dirty="0"/>
              <a:t> компьютерной техники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97964"/>
            <a:ext cx="3749675" cy="207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97964"/>
            <a:ext cx="3749675" cy="207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12июня 2018г. </a:t>
            </a:r>
            <a:r>
              <a:rPr lang="ru-RU" dirty="0" err="1"/>
              <a:t>вСингапуре</a:t>
            </a:r>
            <a:r>
              <a:rPr lang="ru-RU" dirty="0"/>
              <a:t> прошла первая </a:t>
            </a:r>
            <a:r>
              <a:rPr lang="ru-RU" dirty="0" err="1"/>
              <a:t>вистории</a:t>
            </a:r>
            <a:r>
              <a:rPr lang="ru-RU" dirty="0"/>
              <a:t> встреча президента США Дональда Трампа </a:t>
            </a:r>
            <a:r>
              <a:rPr lang="ru-RU" dirty="0" err="1"/>
              <a:t>слидером</a:t>
            </a:r>
            <a:r>
              <a:rPr lang="ru-RU" dirty="0"/>
              <a:t> Корейской Народной Демократической Республики (КНДР) Ким </a:t>
            </a:r>
            <a:r>
              <a:rPr lang="ru-RU" dirty="0" err="1"/>
              <a:t>Чен</a:t>
            </a:r>
            <a:r>
              <a:rPr lang="ru-RU" dirty="0"/>
              <a:t> </a:t>
            </a:r>
            <a:r>
              <a:rPr lang="ru-RU" dirty="0" err="1"/>
              <a:t>Ыном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71894" y="1447800"/>
            <a:ext cx="34346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71894" y="1447800"/>
            <a:ext cx="34346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1844825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Королева Елизавета II во время церемонии коронации в  Вестминстерском аббатстве 2июня 1953г.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05379"/>
            <a:ext cx="6465912" cy="389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05379"/>
            <a:ext cx="3749675" cy="225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916832"/>
            <a:ext cx="44999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Забастовка британских шахтеров 1984—1985гг. стала одним из самых значительных классовых противостояний в Великобритании</a:t>
            </a: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692696"/>
            <a:ext cx="5601816" cy="592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749356"/>
            <a:ext cx="3749675" cy="396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Ш. де Голль в Алжире. 1958г.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3"/>
            <a:ext cx="6768752" cy="343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3"/>
            <a:ext cx="6768752" cy="343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4869160"/>
            <a:ext cx="4100264" cy="1257003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Полиция и протестующие в Латинском квартале Парижа. 6мая 1968г. В демонстрациях в этот день участвовало более 20тыс. 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392172"/>
            <a:ext cx="5373335" cy="3845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392173"/>
            <a:ext cx="3749675" cy="268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Падение Берлинской стены символизировало окончание «холодной войны». 11ноября 1989г.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83372"/>
            <a:ext cx="6537920" cy="366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555776" y="1556793"/>
            <a:ext cx="6192688" cy="115212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683372"/>
            <a:ext cx="6537920" cy="366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555776" y="1556793"/>
            <a:ext cx="6192688" cy="115212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Во время подписания Договора об окончательном урегулировании отношений с Германией. Москва. 12сентября 1990г. ЮНЕСКО официально причислила этот договор к важнейшим документам человечества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1340768"/>
            <a:ext cx="77981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573880"/>
            <a:ext cx="5921394" cy="366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Советские танки на улицах Праги. 1968г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127048" cy="508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263" y="2276872"/>
            <a:ext cx="504601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/>
              <a:t>Президент </a:t>
            </a:r>
            <a:r>
              <a:rPr lang="ru-RU" dirty="0" err="1"/>
              <a:t>В.Гавел</a:t>
            </a:r>
            <a:r>
              <a:rPr lang="ru-RU" dirty="0"/>
              <a:t> обращается к гражданам. 25февраля 1990г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1412775"/>
            <a:ext cx="7272808" cy="464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7772400" cy="1143000"/>
          </a:xfrm>
        </p:spPr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2536503"/>
            <a:ext cx="3749675" cy="2394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24марта 1999г. начались воздушные бомбардировки </a:t>
            </a:r>
            <a:r>
              <a:rPr lang="ru-RU" dirty="0" err="1"/>
              <a:t>Югосла-вии</a:t>
            </a:r>
            <a:r>
              <a:rPr lang="ru-RU" dirty="0"/>
              <a:t>, осуществленные объединенными силами НАТО. За78дней </a:t>
            </a:r>
            <a:r>
              <a:rPr lang="ru-RU" dirty="0" err="1"/>
              <a:t>бомбар-дировок</a:t>
            </a:r>
            <a:r>
              <a:rPr lang="ru-RU" dirty="0"/>
              <a:t> погибло, по разным данным, до2500 человек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5" name="Содержимое 4" descr="Берлинская стена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r="57199" b="14035"/>
          <a:stretch>
            <a:fillRect/>
          </a:stretch>
        </p:blipFill>
        <p:spPr>
          <a:xfrm>
            <a:off x="857224" y="1428736"/>
            <a:ext cx="3500462" cy="3500462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Берлинская стена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7224" y="1428736"/>
            <a:ext cx="8178588" cy="4071966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83568" y="1268760"/>
            <a:ext cx="6912768" cy="47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2780928"/>
            <a:ext cx="5255741" cy="358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94960" y="908720"/>
            <a:ext cx="3749040" cy="4572000"/>
          </a:xfrm>
        </p:spPr>
        <p:txBody>
          <a:bodyPr/>
          <a:lstStyle/>
          <a:p>
            <a:r>
              <a:rPr lang="ru-RU" dirty="0"/>
              <a:t>Падение Берлинской стены символизировало окончание «холодной войны». 1989г.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484784"/>
            <a:ext cx="6768752" cy="490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700808"/>
            <a:ext cx="447199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Отцы-основатели Европейского союза: К. Аденауэр, Р. Шуман, А. де </a:t>
            </a:r>
            <a:r>
              <a:rPr lang="ru-RU" dirty="0" err="1"/>
              <a:t>Гаспери</a:t>
            </a:r>
            <a:r>
              <a:rPr lang="ru-RU" dirty="0"/>
              <a:t>, Ж. </a:t>
            </a:r>
            <a:r>
              <a:rPr lang="ru-RU" dirty="0" err="1"/>
              <a:t>Монне</a:t>
            </a:r>
            <a:r>
              <a:rPr lang="ru-RU" dirty="0"/>
              <a:t>. Скульптор З. Церетели. </a:t>
            </a:r>
            <a:r>
              <a:rPr lang="ru-RU" dirty="0" err="1"/>
              <a:t>Мец</a:t>
            </a:r>
            <a:r>
              <a:rPr lang="ru-RU" dirty="0"/>
              <a:t> (Франция), 2012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772815"/>
            <a:ext cx="6768752" cy="443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ЧТО? ГДЕ? КОГДА?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5" y="1484784"/>
            <a:ext cx="494022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Студенческая демонстрация в Праге (Чехословакия). </a:t>
            </a:r>
            <a:r>
              <a:rPr lang="ru-RU"/>
              <a:t>17 ноября 1989 г.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43050"/>
            <a:ext cx="777256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Ансамбль Александрова на Белорусском вокзале, 26 июня 1941 г. Художник Д. Ананьев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3962400" y="2600325"/>
            <a:ext cx="37338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643050"/>
            <a:ext cx="619373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00100" y="1571612"/>
            <a:ext cx="3429024" cy="449580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в 42-м году на имя Иосифа Сталина в Кремль пришло душераздирающее письмо от советской школьницы. В нем она писала о своей горькой судьбе: о том, что не осталось у нее мамы, которая пропала под немецкой бомбежкой Киева в начале войны; не осталось отца, который пал, сражаясь с противником, защищая свою страну. Рассказала девочка о том, что живет она со старенькой бабушкой, у которой слабое здоровье. Но несмотря ни на что бабушка делает для нее все, подарки на праздники дарит, а то и "копеечку". А все дело в том, что у девочки была мечта - накопить на красивую новогоднюю елку. Но теперь, когда так тяжело стало стране, все скопленные деньги, а это 110 рублей, хочет она передать на новый самолет, и чтобы самолет этот отправили в 237-й штурмовой авиаполк, где и служил ее отец.</a:t>
            </a:r>
          </a:p>
          <a:p>
            <a:r>
              <a:rPr lang="ru-RU" dirty="0" smtClean="0"/>
              <a:t>Письмо это было написано первоклассницей одной из московских школ, Леной </a:t>
            </a:r>
            <a:r>
              <a:rPr lang="ru-RU" dirty="0" err="1" smtClean="0"/>
              <a:t>Азаренковой</a:t>
            </a:r>
            <a:r>
              <a:rPr lang="ru-RU" dirty="0" smtClean="0"/>
              <a:t>. Было оно настолько трогательным, что уже в новом, 43-м году, его опубликовали в журнале "Огонек" - тогда то и узнала страна о той самой Леночке, которая хотела отомстить за папу. Многие другие советские дети, большая часть из которых тоже потеряла в горниле войны хоть кого-то из родных или друзей, также принялись отправлять на нужны фронта свои "карманные" деньги. И получилось, что маленькие, на первый взгляд совсем незначительные суммы со временем собирались в весьма солидные деньги, на которые и строилась в том числе и военная техника.</a:t>
            </a:r>
          </a:p>
          <a:p>
            <a:r>
              <a:rPr lang="ru-RU" dirty="0" smtClean="0"/>
              <a:t>После того, как необходимая для постройки самолета сумма была собрана, новенький Ил-2 был отправлен в тот самый 237-й штурмовой авиаполк. Самолет этот достался лучшему другу и боевому товарищу павшего </a:t>
            </a:r>
            <a:r>
              <a:rPr lang="ru-RU" dirty="0" err="1" smtClean="0"/>
              <a:t>Азаренкова</a:t>
            </a:r>
            <a:r>
              <a:rPr lang="ru-RU" dirty="0" smtClean="0"/>
              <a:t>, отца Леночки.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81938" y="1643050"/>
            <a:ext cx="4354971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000108"/>
            <a:ext cx="661568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00100" y="1571612"/>
            <a:ext cx="3429024" cy="44958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Очень заметный вклад в помощь фронту внесли артисты московского Малого театра. Они ездили по воинском частям с концертами и представлениями, поднимая боевой дух бойцов Красной армии. Но помощь от артистов была не только искусством, они помогали и средствами, причем очень немалыми. Так, на постройку истребительной эскадрильи из истребителей-бомбардировщиков Як-9Б было собрано более 1 млн. рублей.</a:t>
            </a:r>
          </a:p>
          <a:p>
            <a:r>
              <a:rPr lang="ru-RU" dirty="0" smtClean="0"/>
              <a:t>Фото 1941 года. Народная артистка СССР В. В. </a:t>
            </a:r>
            <a:r>
              <a:rPr lang="ru-RU" dirty="0" err="1" smtClean="0"/>
              <a:t>Барсова</a:t>
            </a:r>
            <a:r>
              <a:rPr lang="ru-RU" dirty="0" smtClean="0"/>
              <a:t> передает облигации, ценности и деньги в Фонд </a:t>
            </a:r>
            <a:r>
              <a:rPr lang="ru-RU" dirty="0" err="1" smtClean="0"/>
              <a:t>обороны.С</a:t>
            </a:r>
            <a:r>
              <a:rPr lang="ru-RU" dirty="0" smtClean="0"/>
              <a:t> помощью средств, собранных артистами было построено 12 самолетов. На борту каждого новенького Як-9Б красовалась надпись: «Малый театр — фронту». Все они были переданы опытнейшим советским летчикам в августе 1944 года. После этого самолеты Малого театра принимали участие в воздушных битвах над территорией Пруссии, где за несколько дней сражений уничтожили 16 вражеских истребителей, более 3-ех десятков танков и под сотню немецких машин.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31073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500174"/>
            <a:ext cx="584997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Знамя Победы над рейхстагом. Фотограф Е. Халдей. </a:t>
            </a:r>
            <a:r>
              <a:rPr lang="ru-RU" dirty="0" smtClean="0"/>
              <a:t>1945. 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500174"/>
            <a:ext cx="584997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571612"/>
            <a:ext cx="596464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err="1" smtClean="0"/>
              <a:t>Бобруйский</a:t>
            </a:r>
            <a:r>
              <a:rPr lang="ru-RU" dirty="0" smtClean="0"/>
              <a:t> лагерь </a:t>
            </a:r>
            <a:r>
              <a:rPr lang="ru-RU" dirty="0" err="1" smtClean="0"/>
              <a:t>военно-пленных</a:t>
            </a:r>
            <a:r>
              <a:rPr lang="ru-RU" dirty="0" smtClean="0"/>
              <a:t>. Дулаг-131. 1941 г.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571612"/>
            <a:ext cx="596464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14488"/>
            <a:ext cx="587577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Партизанский парад в Минске. 16 июля 1944 г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14488"/>
            <a:ext cx="587577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821533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 1941 по 1944 г. на острове </a:t>
            </a:r>
            <a:r>
              <a:rPr lang="ru-RU" dirty="0" err="1" smtClean="0"/>
              <a:t>Зыслов</a:t>
            </a:r>
            <a:r>
              <a:rPr lang="ru-RU" dirty="0" smtClean="0"/>
              <a:t> (</a:t>
            </a:r>
            <a:r>
              <a:rPr lang="ru-RU" dirty="0" err="1" smtClean="0"/>
              <a:t>Любанский</a:t>
            </a:r>
            <a:r>
              <a:rPr lang="ru-RU" dirty="0" smtClean="0"/>
              <a:t> </a:t>
            </a:r>
            <a:r>
              <a:rPr lang="ru-RU" dirty="0" err="1" smtClean="0"/>
              <a:t>р‑н</a:t>
            </a:r>
            <a:r>
              <a:rPr lang="ru-RU" dirty="0" smtClean="0"/>
              <a:t>, Минская обл.) </a:t>
            </a:r>
            <a:r>
              <a:rPr lang="ru-RU" dirty="0" smtClean="0"/>
              <a:t>располагались </a:t>
            </a:r>
            <a:r>
              <a:rPr lang="ru-RU" dirty="0" smtClean="0"/>
              <a:t>партизанские отряды, редакции газет «</a:t>
            </a:r>
            <a:r>
              <a:rPr lang="ru-RU" dirty="0" err="1" smtClean="0"/>
              <a:t>Звязда</a:t>
            </a:r>
            <a:r>
              <a:rPr lang="ru-RU" dirty="0" smtClean="0"/>
              <a:t>» и «</a:t>
            </a:r>
            <a:r>
              <a:rPr lang="ru-RU" dirty="0" err="1" smtClean="0"/>
              <a:t>Чырвоная</a:t>
            </a:r>
            <a:r>
              <a:rPr lang="ru-RU" dirty="0" smtClean="0"/>
              <a:t> </a:t>
            </a:r>
            <a:r>
              <a:rPr lang="ru-RU" dirty="0" err="1" smtClean="0"/>
              <a:t>змена</a:t>
            </a:r>
            <a:r>
              <a:rPr lang="ru-RU" dirty="0" smtClean="0"/>
              <a:t>», в 1942 г. был открыт первый в Беларуси партизанский аэродром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61682" y="1357298"/>
            <a:ext cx="628231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000108"/>
            <a:ext cx="5000660" cy="5592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Значок «Город-герой Минск». 1976 г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000108"/>
            <a:ext cx="5000660" cy="5592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892971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Был открыт 16 июля 1989 года в 45-ю годовщину освобождения Свислочи от немецко-фашистской оккупации. Он расположен на окраине Свислочи, возле перекрестка бывшего Екатерининского тракта и кольцевой дороги вокруг национального парка «Беловежская пуща». Авторы и исполнители памятника - скульптор П. А. </a:t>
            </a:r>
            <a:r>
              <a:rPr lang="ru-RU" b="1" dirty="0" err="1" smtClean="0"/>
              <a:t>Цомпель</a:t>
            </a:r>
            <a:r>
              <a:rPr lang="ru-RU" b="1" dirty="0" smtClean="0"/>
              <a:t>, архитекторы Ю. Казаков и. М. С. </a:t>
            </a:r>
            <a:r>
              <a:rPr lang="ru-RU" b="1" dirty="0" err="1" smtClean="0"/>
              <a:t>Карпюк</a:t>
            </a:r>
            <a:r>
              <a:rPr lang="ru-RU" b="1" dirty="0" smtClean="0"/>
              <a:t>. В композицию мемориального комплекса"</a:t>
            </a:r>
            <a:r>
              <a:rPr lang="ru-RU" b="1" dirty="0" err="1" smtClean="0"/>
              <a:t>Асилак</a:t>
            </a:r>
            <a:r>
              <a:rPr lang="ru-RU" b="1" dirty="0" smtClean="0"/>
              <a:t>" входит: скульптура, пушка, БМД-1 и мемориальные плиты, на которых нанесены фамилии 1162 </a:t>
            </a:r>
            <a:r>
              <a:rPr lang="ru-RU" b="1" dirty="0" err="1" smtClean="0"/>
              <a:t>свислочан</a:t>
            </a:r>
            <a:r>
              <a:rPr lang="ru-RU" b="1" dirty="0" smtClean="0"/>
              <a:t>, погибших в борьбе с немецко-фашистскими захватчиками. Мемориал занимает площадь в 1,2 гектара. Главный элемент-скульптура защитник земли белорусской "</a:t>
            </a:r>
            <a:r>
              <a:rPr lang="ru-RU" b="1" dirty="0" err="1" smtClean="0"/>
              <a:t>Асилак</a:t>
            </a:r>
            <a:r>
              <a:rPr lang="ru-RU" b="1" dirty="0" smtClean="0"/>
              <a:t>", над которой работал белорусский скульптор Павел </a:t>
            </a:r>
            <a:r>
              <a:rPr lang="ru-RU" b="1" dirty="0" err="1" smtClean="0"/>
              <a:t>Оксанович</a:t>
            </a:r>
            <a:r>
              <a:rPr lang="ru-RU" b="1" dirty="0" smtClean="0"/>
              <a:t> </a:t>
            </a:r>
            <a:r>
              <a:rPr lang="ru-RU" b="1" dirty="0" err="1" smtClean="0"/>
              <a:t>Цомпель</a:t>
            </a:r>
            <a:r>
              <a:rPr lang="ru-RU" b="1" dirty="0" smtClean="0"/>
              <a:t>. По его эскизу была создана скульптура из сварных медных листов высотой 11,5 метров. По задумке автора, скульптура белорусского богатыря-это символ и воплощенная душа </a:t>
            </a:r>
            <a:r>
              <a:rPr lang="ru-RU" b="1" dirty="0" err="1" smtClean="0"/>
              <a:t>Свислочской</a:t>
            </a:r>
            <a:r>
              <a:rPr lang="ru-RU" b="1" dirty="0" smtClean="0"/>
              <a:t> земли.</a:t>
            </a:r>
            <a:endParaRPr lang="ru-RU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7" y="1643050"/>
            <a:ext cx="4291069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Учрежден 29 июля 1942 г. Награждались командиры, проявившие в боях за Родину личную отвагу, мужество, храбрость и умелым командованием обеспечившие успешные действия своих частей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16002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643050"/>
            <a:ext cx="614366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Скульптор А. </a:t>
            </a:r>
            <a:r>
              <a:rPr lang="ru-RU" dirty="0" err="1" smtClean="0"/>
              <a:t>Коробцов</a:t>
            </a:r>
            <a:r>
              <a:rPr lang="ru-RU" dirty="0" smtClean="0"/>
              <a:t>, архитектор К. Фомин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30 июня 2020 г. в Российской Федерации был открыт мемориальный комплекс, </a:t>
            </a:r>
            <a:r>
              <a:rPr lang="ru-RU" dirty="0" smtClean="0"/>
              <a:t>посвященный </a:t>
            </a:r>
            <a:r>
              <a:rPr lang="ru-RU" dirty="0" smtClean="0"/>
              <a:t>памяти советских воинов, павших в </a:t>
            </a:r>
            <a:r>
              <a:rPr lang="ru-RU" dirty="0" smtClean="0"/>
              <a:t>боях </a:t>
            </a:r>
            <a:r>
              <a:rPr lang="ru-RU" dirty="0" smtClean="0"/>
              <a:t>под Ржевом в 1942–1943 гг. В открытии мемориала приняли участие Президент Республики Беларусь А. Г. Лукашенко и Президент Российской Федерации В. В. Путин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928934"/>
            <a:ext cx="286702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5" y="1357298"/>
            <a:ext cx="834233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57222" y="500042"/>
            <a:ext cx="922438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r="36437"/>
          <a:stretch>
            <a:fillRect/>
          </a:stretch>
        </p:blipFill>
        <p:spPr bwMode="auto">
          <a:xfrm>
            <a:off x="357158" y="1000108"/>
            <a:ext cx="528641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31683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645087"/>
            <a:ext cx="5715000" cy="440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1" y="1714488"/>
            <a:ext cx="515955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/>
              <a:t>Одним из знаковых событий в истории американского антивоенного движения был поход на Пентагон — акция протеста против войны во Вьетнаме, организованная 21 октября 1967 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1" y="1714488"/>
            <a:ext cx="515955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13825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Началом Движения студенческих отрядов считается 1959 год, когда 339 студентов-добровольцев физического факультета Московского государственного университета имени М.В. Ломоносова (далее – МГУ) во время летних каникул отправились в Казахстан на целину. В совхозах Северо-Казахстанской области они построили 16 объектов. В следующем году в строительстве участвовало уже 520 студентов МГУ.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51997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1997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857356" y="321468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Вклад народов СССР в мировую культуру и цивилизацию. Художник И. Глазунов. 1980 г.Какие исторические деятели, деятели культуры, явления представлены на панно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3" y="1500174"/>
            <a:ext cx="724186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129</TotalTime>
  <Words>1192</Words>
  <Application>Microsoft Office PowerPoint</Application>
  <PresentationFormat>Экран (4:3)</PresentationFormat>
  <Paragraphs>83</Paragraphs>
  <Slides>69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Справедливость</vt:lpstr>
      <vt:lpstr>ЧТО? ГДЕ? КОГДА?</vt:lpstr>
      <vt:lpstr>Что ? ГДЕ? КОГДА?</vt:lpstr>
      <vt:lpstr>Что ? ГДЕ? КОГДА?</vt:lpstr>
      <vt:lpstr>Что ? ГДЕ? КОГДА?</vt:lpstr>
      <vt:lpstr>Что ? ГДЕ? КОГДА?</vt:lpstr>
      <vt:lpstr>Что 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Слайд 13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Слайд 28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ЧТО? ГДЕ? КОГДА?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? ГДЕ? КОГДА?</dc:title>
  <dc:creator>LuckyOne</dc:creator>
  <cp:lastModifiedBy>LuckyOne</cp:lastModifiedBy>
  <cp:revision>15</cp:revision>
  <dcterms:created xsi:type="dcterms:W3CDTF">2024-03-11T17:55:41Z</dcterms:created>
  <dcterms:modified xsi:type="dcterms:W3CDTF">2026-09-22T16:28:21Z</dcterms:modified>
</cp:coreProperties>
</file>